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312" r:id="rId6"/>
    <p:sldId id="315" r:id="rId7"/>
    <p:sldId id="314" r:id="rId8"/>
    <p:sldId id="319" r:id="rId9"/>
    <p:sldId id="266" r:id="rId10"/>
    <p:sldId id="261" r:id="rId11"/>
    <p:sldId id="316" r:id="rId12"/>
    <p:sldId id="321" r:id="rId13"/>
    <p:sldId id="259" r:id="rId14"/>
    <p:sldId id="322" r:id="rId15"/>
    <p:sldId id="323" r:id="rId16"/>
    <p:sldId id="317" r:id="rId17"/>
    <p:sldId id="320" r:id="rId18"/>
    <p:sldId id="282" r:id="rId19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1"/>
      <p:bold r:id="rId22"/>
      <p:italic r:id="rId23"/>
      <p:boldItalic r:id="rId24"/>
    </p:embeddedFont>
    <p:embeddedFont>
      <p:font typeface="Bebas Neue" panose="020B0606020202050201" pitchFamily="34" charset="0"/>
      <p:regular r:id="rId25"/>
    </p:embeddedFont>
    <p:embeddedFont>
      <p:font typeface="Nunito Light" pitchFamily="2" charset="-52"/>
      <p:regular r:id="rId26"/>
      <p:italic r:id="rId27"/>
    </p:embeddedFont>
    <p:embeddedFont>
      <p:font typeface="Raleway ExtraBold" pitchFamily="2" charset="-52"/>
      <p:bold r:id="rId28"/>
      <p:boldItalic r:id="rId29"/>
    </p:embeddedFont>
    <p:embeddedFont>
      <p:font typeface="Roboto Condensed Light" panose="02000000000000000000" pitchFamily="2" charset="0"/>
      <p:regular r:id="rId30"/>
      <p: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A7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63B4B3-F150-4A64-BDB5-513C8B1BAA3E}">
  <a:tblStyle styleId="{8D63B4B3-F150-4A64-BDB5-513C8B1BA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23EC6C-1D32-4ABC-A344-34A76BB4414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26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25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fb74c86f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fb74c86f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8263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fb74c86f7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fb74c86f7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7053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gfb74c86f7f_0_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2" name="Google Shape;1842;gfb74c86f7f_0_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fb74c86f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fb74c86f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fb74c86f7f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fb74c86f7f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294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gfb74c86f7f_0_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2" name="Google Shape;1842;gfb74c86f7f_0_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9504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87314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fb74c86f7f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fb74c86f7f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24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fb74c86f7f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fb74c86f7f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45400" y="1419146"/>
            <a:ext cx="7453200" cy="16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75225" y="3281554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flipH="1">
            <a:off x="-1569" y="4991006"/>
            <a:ext cx="9153332" cy="157200"/>
            <a:chOff x="-1488" y="4986300"/>
            <a:chExt cx="9153332" cy="157200"/>
          </a:xfrm>
        </p:grpSpPr>
        <p:sp>
          <p:nvSpPr>
            <p:cNvPr id="12" name="Google Shape;12;p2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17" name="Google Shape;17;p2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1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1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1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2"/>
          <p:cNvSpPr/>
          <p:nvPr/>
        </p:nvSpPr>
        <p:spPr>
          <a:xfrm rot="10800000" flipH="1">
            <a:off x="2296370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2"/>
          <p:cNvSpPr/>
          <p:nvPr/>
        </p:nvSpPr>
        <p:spPr>
          <a:xfrm rot="10800000" flipH="1">
            <a:off x="4583035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2"/>
          <p:cNvSpPr/>
          <p:nvPr/>
        </p:nvSpPr>
        <p:spPr>
          <a:xfrm rot="10800000" flipH="1">
            <a:off x="6864944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2"/>
          <p:cNvSpPr/>
          <p:nvPr/>
        </p:nvSpPr>
        <p:spPr>
          <a:xfrm rot="10800000" flipH="1">
            <a:off x="-1488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1" name="Google Shape;321;p32"/>
          <p:cNvGrpSpPr/>
          <p:nvPr/>
        </p:nvGrpSpPr>
        <p:grpSpPr>
          <a:xfrm>
            <a:off x="721500" y="1236425"/>
            <a:ext cx="7704000" cy="3334505"/>
            <a:chOff x="721500" y="1236425"/>
            <a:chExt cx="7704000" cy="3334505"/>
          </a:xfrm>
        </p:grpSpPr>
        <p:sp>
          <p:nvSpPr>
            <p:cNvPr id="322" name="Google Shape;322;p32"/>
            <p:cNvSpPr/>
            <p:nvPr/>
          </p:nvSpPr>
          <p:spPr>
            <a:xfrm>
              <a:off x="721500" y="1236425"/>
              <a:ext cx="7704000" cy="33345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3" name="Google Shape;323;p32"/>
            <p:cNvGrpSpPr/>
            <p:nvPr/>
          </p:nvGrpSpPr>
          <p:grpSpPr>
            <a:xfrm>
              <a:off x="7849155" y="1388837"/>
              <a:ext cx="572696" cy="3182093"/>
              <a:chOff x="7849155" y="1388837"/>
              <a:chExt cx="572696" cy="3182093"/>
            </a:xfrm>
          </p:grpSpPr>
          <p:grpSp>
            <p:nvGrpSpPr>
              <p:cNvPr id="324" name="Google Shape;324;p32"/>
              <p:cNvGrpSpPr/>
              <p:nvPr/>
            </p:nvGrpSpPr>
            <p:grpSpPr>
              <a:xfrm>
                <a:off x="7849155" y="1388837"/>
                <a:ext cx="420286" cy="106769"/>
                <a:chOff x="2098350" y="467225"/>
                <a:chExt cx="817200" cy="207600"/>
              </a:xfrm>
            </p:grpSpPr>
            <p:sp>
              <p:nvSpPr>
                <p:cNvPr id="325" name="Google Shape;325;p32"/>
                <p:cNvSpPr/>
                <p:nvPr/>
              </p:nvSpPr>
              <p:spPr>
                <a:xfrm>
                  <a:off x="2098350" y="467225"/>
                  <a:ext cx="207600" cy="207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32"/>
                <p:cNvSpPr/>
                <p:nvPr/>
              </p:nvSpPr>
              <p:spPr>
                <a:xfrm>
                  <a:off x="2403150" y="467225"/>
                  <a:ext cx="207600" cy="2076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32"/>
                <p:cNvSpPr/>
                <p:nvPr/>
              </p:nvSpPr>
              <p:spPr>
                <a:xfrm>
                  <a:off x="2707950" y="467225"/>
                  <a:ext cx="207600" cy="207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8" name="Google Shape;328;p32"/>
              <p:cNvGrpSpPr/>
              <p:nvPr/>
            </p:nvGrpSpPr>
            <p:grpSpPr>
              <a:xfrm>
                <a:off x="7984751" y="4133830"/>
                <a:ext cx="437100" cy="437100"/>
                <a:chOff x="8116049" y="5584959"/>
                <a:chExt cx="437100" cy="437100"/>
              </a:xfrm>
            </p:grpSpPr>
            <p:sp>
              <p:nvSpPr>
                <p:cNvPr id="329" name="Google Shape;329;p32"/>
                <p:cNvSpPr/>
                <p:nvPr/>
              </p:nvSpPr>
              <p:spPr>
                <a:xfrm rot="-2700000">
                  <a:off x="8110375" y="5718657"/>
                  <a:ext cx="448447" cy="169706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32"/>
                <p:cNvSpPr/>
                <p:nvPr/>
              </p:nvSpPr>
              <p:spPr>
                <a:xfrm flipH="1">
                  <a:off x="8244350" y="5713350"/>
                  <a:ext cx="308700" cy="308700"/>
                </a:xfrm>
                <a:prstGeom prst="rtTriangl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038200" y="206957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1326526"/>
            <a:ext cx="914400" cy="41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2542200" y="3039984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26" name="Google Shape;26;p3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717000" y="508150"/>
            <a:ext cx="77040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716888" y="1294150"/>
            <a:ext cx="7704000" cy="31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34" name="Google Shape;34;p4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Google Shape;38;p4"/>
          <p:cNvGrpSpPr/>
          <p:nvPr/>
        </p:nvGrpSpPr>
        <p:grpSpPr>
          <a:xfrm>
            <a:off x="716888" y="1160050"/>
            <a:ext cx="7704000" cy="3455700"/>
            <a:chOff x="716888" y="1160050"/>
            <a:chExt cx="7704000" cy="3455700"/>
          </a:xfrm>
        </p:grpSpPr>
        <p:sp>
          <p:nvSpPr>
            <p:cNvPr id="39" name="Google Shape;39;p4"/>
            <p:cNvSpPr/>
            <p:nvPr/>
          </p:nvSpPr>
          <p:spPr>
            <a:xfrm>
              <a:off x="716888" y="1160050"/>
              <a:ext cx="7704000" cy="34557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7832987" y="1312460"/>
              <a:ext cx="106800" cy="106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7989745" y="1312460"/>
              <a:ext cx="106800" cy="10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8146504" y="1312460"/>
              <a:ext cx="106800" cy="106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" name="Google Shape;43;p4"/>
            <p:cNvGrpSpPr/>
            <p:nvPr/>
          </p:nvGrpSpPr>
          <p:grpSpPr>
            <a:xfrm>
              <a:off x="8025051" y="4298282"/>
              <a:ext cx="395836" cy="317468"/>
              <a:chOff x="7773503" y="3987878"/>
              <a:chExt cx="395836" cy="317468"/>
            </a:xfrm>
          </p:grpSpPr>
          <p:sp>
            <p:nvSpPr>
              <p:cNvPr id="44" name="Google Shape;44;p4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body" idx="1"/>
          </p:nvPr>
        </p:nvSpPr>
        <p:spPr>
          <a:xfrm>
            <a:off x="2266350" y="1520550"/>
            <a:ext cx="4611300" cy="25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7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7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7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717000" y="508150"/>
            <a:ext cx="77040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1999350" y="1618350"/>
            <a:ext cx="5145300" cy="19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4" name="Google Shape;74;p8"/>
          <p:cNvSpPr/>
          <p:nvPr/>
        </p:nvSpPr>
        <p:spPr>
          <a:xfrm rot="10800000">
            <a:off x="4567086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/>
          <p:nvPr/>
        </p:nvSpPr>
        <p:spPr>
          <a:xfrm rot="10800000">
            <a:off x="2280421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8"/>
          <p:cNvSpPr/>
          <p:nvPr/>
        </p:nvSpPr>
        <p:spPr>
          <a:xfrm rot="10800000">
            <a:off x="-1488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8"/>
          <p:cNvSpPr/>
          <p:nvPr/>
        </p:nvSpPr>
        <p:spPr>
          <a:xfrm rot="10800000">
            <a:off x="6849344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2825850" y="1788804"/>
            <a:ext cx="3492300" cy="10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2424600" y="2805996"/>
            <a:ext cx="42948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81" name="Google Shape;81;p9"/>
          <p:cNvGrpSpPr/>
          <p:nvPr/>
        </p:nvGrpSpPr>
        <p:grpSpPr>
          <a:xfrm flipH="1"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82" name="Google Shape;82;p9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1859017" y="1611966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1859017" y="196989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"/>
          </p:nvPr>
        </p:nvSpPr>
        <p:spPr>
          <a:xfrm>
            <a:off x="5851935" y="160118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3"/>
          </p:nvPr>
        </p:nvSpPr>
        <p:spPr>
          <a:xfrm>
            <a:off x="5851935" y="195910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4"/>
          </p:nvPr>
        </p:nvSpPr>
        <p:spPr>
          <a:xfrm>
            <a:off x="1859017" y="3250929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5"/>
          </p:nvPr>
        </p:nvSpPr>
        <p:spPr>
          <a:xfrm>
            <a:off x="1859017" y="360294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6"/>
          </p:nvPr>
        </p:nvSpPr>
        <p:spPr>
          <a:xfrm>
            <a:off x="5851935" y="325393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7"/>
          </p:nvPr>
        </p:nvSpPr>
        <p:spPr>
          <a:xfrm>
            <a:off x="5851935" y="36059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8" hasCustomPrompt="1"/>
          </p:nvPr>
        </p:nvSpPr>
        <p:spPr>
          <a:xfrm>
            <a:off x="1037142" y="173316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9" hasCustomPrompt="1"/>
          </p:nvPr>
        </p:nvSpPr>
        <p:spPr>
          <a:xfrm>
            <a:off x="1037153" y="337213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13" hasCustomPrompt="1"/>
          </p:nvPr>
        </p:nvSpPr>
        <p:spPr>
          <a:xfrm>
            <a:off x="5052386" y="1798754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14" hasCustomPrompt="1"/>
          </p:nvPr>
        </p:nvSpPr>
        <p:spPr>
          <a:xfrm>
            <a:off x="5056917" y="344854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4" name="Google Shape;114;p13"/>
          <p:cNvGrpSpPr/>
          <p:nvPr/>
        </p:nvGrpSpPr>
        <p:grpSpPr>
          <a:xfrm>
            <a:off x="-1488" y="4991006"/>
            <a:ext cx="9153332" cy="157200"/>
            <a:chOff x="-1488" y="4986300"/>
            <a:chExt cx="9153332" cy="157200"/>
          </a:xfrm>
        </p:grpSpPr>
        <p:sp>
          <p:nvSpPr>
            <p:cNvPr id="115" name="Google Shape;115;p13"/>
            <p:cNvSpPr/>
            <p:nvPr/>
          </p:nvSpPr>
          <p:spPr>
            <a:xfrm rot="10800000">
              <a:off x="4567086" y="4986300"/>
              <a:ext cx="2286900" cy="157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 rot="10800000">
              <a:off x="2280421" y="4986300"/>
              <a:ext cx="2286900" cy="157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 rot="10800000">
              <a:off x="-1488" y="4986300"/>
              <a:ext cx="2286900" cy="1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 rot="10800000">
              <a:off x="6849344" y="4986300"/>
              <a:ext cx="2302500" cy="1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3"/>
          <p:cNvSpPr/>
          <p:nvPr/>
        </p:nvSpPr>
        <p:spPr>
          <a:xfrm>
            <a:off x="717000" y="508150"/>
            <a:ext cx="77040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 txBox="1">
            <a:spLocks noGrp="1"/>
          </p:cNvSpPr>
          <p:nvPr>
            <p:ph type="title"/>
          </p:nvPr>
        </p:nvSpPr>
        <p:spPr>
          <a:xfrm>
            <a:off x="2038200" y="1428248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3107998"/>
            <a:ext cx="9144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0" name="Google Shape;130;p15"/>
          <p:cNvSpPr txBox="1">
            <a:spLocks noGrp="1"/>
          </p:cNvSpPr>
          <p:nvPr>
            <p:ph type="subTitle" idx="1"/>
          </p:nvPr>
        </p:nvSpPr>
        <p:spPr>
          <a:xfrm>
            <a:off x="2542200" y="2398658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5"/>
          <p:cNvSpPr/>
          <p:nvPr/>
        </p:nvSpPr>
        <p:spPr>
          <a:xfrm rot="10800000" flipH="1">
            <a:off x="2296370" y="4991006"/>
            <a:ext cx="2286900" cy="1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 rot="10800000" flipH="1">
            <a:off x="4583035" y="4991006"/>
            <a:ext cx="2286900" cy="1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 rot="10800000" flipH="1">
            <a:off x="6864944" y="4991006"/>
            <a:ext cx="2286900" cy="1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 rot="10800000" flipH="1">
            <a:off x="-1488" y="4991006"/>
            <a:ext cx="2302500" cy="1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7750" y="539496"/>
            <a:ext cx="770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2800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1" r:id="rId9"/>
    <p:sldLayoutId id="2147483677" r:id="rId10"/>
    <p:sldLayoutId id="214748367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Km2WD3xl/pla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36"/>
          <p:cNvGrpSpPr/>
          <p:nvPr/>
        </p:nvGrpSpPr>
        <p:grpSpPr>
          <a:xfrm>
            <a:off x="717644" y="843900"/>
            <a:ext cx="7704000" cy="3455700"/>
            <a:chOff x="717644" y="841542"/>
            <a:chExt cx="7704000" cy="3455700"/>
          </a:xfrm>
        </p:grpSpPr>
        <p:sp>
          <p:nvSpPr>
            <p:cNvPr id="342" name="Google Shape;342;p36"/>
            <p:cNvSpPr/>
            <p:nvPr/>
          </p:nvSpPr>
          <p:spPr>
            <a:xfrm>
              <a:off x="717644" y="841542"/>
              <a:ext cx="7704000" cy="34557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3" name="Google Shape;343;p36"/>
            <p:cNvGrpSpPr/>
            <p:nvPr/>
          </p:nvGrpSpPr>
          <p:grpSpPr>
            <a:xfrm>
              <a:off x="7853662" y="993960"/>
              <a:ext cx="420286" cy="106769"/>
              <a:chOff x="2098350" y="467225"/>
              <a:chExt cx="817200" cy="207600"/>
            </a:xfrm>
          </p:grpSpPr>
          <p:sp>
            <p:nvSpPr>
              <p:cNvPr id="344" name="Google Shape;344;p36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6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6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36"/>
            <p:cNvGrpSpPr/>
            <p:nvPr/>
          </p:nvGrpSpPr>
          <p:grpSpPr>
            <a:xfrm>
              <a:off x="8025808" y="3979774"/>
              <a:ext cx="395836" cy="317468"/>
              <a:chOff x="7773503" y="3987878"/>
              <a:chExt cx="395836" cy="317468"/>
            </a:xfrm>
          </p:grpSpPr>
          <p:sp>
            <p:nvSpPr>
              <p:cNvPr id="348" name="Google Shape;348;p36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6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0" name="Google Shape;350;p36"/>
          <p:cNvSpPr/>
          <p:nvPr/>
        </p:nvSpPr>
        <p:spPr>
          <a:xfrm>
            <a:off x="2602385" y="3300424"/>
            <a:ext cx="3743912" cy="840442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1" name="Google Shape;351;p36"/>
          <p:cNvSpPr txBox="1">
            <a:spLocks noGrp="1"/>
          </p:cNvSpPr>
          <p:nvPr>
            <p:ph type="ctrTitle"/>
          </p:nvPr>
        </p:nvSpPr>
        <p:spPr>
          <a:xfrm>
            <a:off x="717644" y="1103087"/>
            <a:ext cx="7580956" cy="19960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E-bazar.net</a:t>
            </a:r>
            <a:br>
              <a:rPr lang="en-US" sz="7000" dirty="0">
                <a:solidFill>
                  <a:schemeClr val="accent1"/>
                </a:solidFill>
              </a:rPr>
            </a:br>
            <a:r>
              <a:rPr lang="en-US" sz="1100" dirty="0">
                <a:solidFill>
                  <a:schemeClr val="accent1"/>
                </a:solidFill>
                <a:latin typeface="+mj-lt"/>
              </a:rPr>
              <a:t>Marketplace</a:t>
            </a:r>
            <a:endParaRPr sz="1100" dirty="0">
              <a:solidFill>
                <a:schemeClr val="accent1"/>
              </a:solidFill>
            </a:endParaRPr>
          </a:p>
        </p:txBody>
      </p:sp>
      <p:sp>
        <p:nvSpPr>
          <p:cNvPr id="352" name="Google Shape;352;p36"/>
          <p:cNvSpPr txBox="1">
            <a:spLocks noGrp="1"/>
          </p:cNvSpPr>
          <p:nvPr>
            <p:ph type="subTitle" idx="1"/>
          </p:nvPr>
        </p:nvSpPr>
        <p:spPr>
          <a:xfrm>
            <a:off x="2209941" y="351652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/>
                </a:solidFill>
              </a:rPr>
              <a:t>Back-end Dev. : Madikhan Sadykov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/>
                </a:solidFill>
              </a:rPr>
              <a:t>Mobile Dev. : Nurbolat Nurzhanov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/>
                </a:solidFill>
              </a:rPr>
              <a:t>Front-end Dev. : Abdul-Madi Erkanat</a:t>
            </a:r>
            <a:endParaRPr sz="1200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081069-2D27-40B0-80AC-6228BC7EE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665" y="0"/>
            <a:ext cx="9205665" cy="5143500"/>
          </a:xfrm>
          <a:prstGeom prst="rect">
            <a:avLst/>
          </a:prstGeom>
        </p:spPr>
      </p:pic>
      <p:sp>
        <p:nvSpPr>
          <p:cNvPr id="19" name="Google Shape;493;p42">
            <a:extLst>
              <a:ext uri="{FF2B5EF4-FFF2-40B4-BE49-F238E27FC236}">
                <a16:creationId xmlns:a16="http://schemas.microsoft.com/office/drawing/2014/main" id="{A86C7D8C-21D4-46FD-9902-6E936D86F4CE}"/>
              </a:ext>
            </a:extLst>
          </p:cNvPr>
          <p:cNvSpPr txBox="1">
            <a:spLocks/>
          </p:cNvSpPr>
          <p:nvPr/>
        </p:nvSpPr>
        <p:spPr>
          <a:xfrm>
            <a:off x="-214570" y="122642"/>
            <a:ext cx="1767706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dirty="0">
                <a:latin typeface="Raleway ExtraBold" pitchFamily="2" charset="-52"/>
              </a:rPr>
              <a:t>ERD</a:t>
            </a:r>
            <a:endParaRPr lang="en-US" sz="4000" dirty="0">
              <a:solidFill>
                <a:schemeClr val="lt2"/>
              </a:solidFill>
              <a:latin typeface="Raleway ExtraBold" pitchFamily="2" charset="-5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B3A88F-8FDE-47D3-9015-49BE93CAE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74" y="504189"/>
            <a:ext cx="8101852" cy="4639311"/>
          </a:xfrm>
          <a:prstGeom prst="rect">
            <a:avLst/>
          </a:prstGeom>
        </p:spPr>
      </p:pic>
      <p:sp>
        <p:nvSpPr>
          <p:cNvPr id="19" name="Google Shape;493;p42">
            <a:extLst>
              <a:ext uri="{FF2B5EF4-FFF2-40B4-BE49-F238E27FC236}">
                <a16:creationId xmlns:a16="http://schemas.microsoft.com/office/drawing/2014/main" id="{A86C7D8C-21D4-46FD-9902-6E936D86F4CE}"/>
              </a:ext>
            </a:extLst>
          </p:cNvPr>
          <p:cNvSpPr txBox="1">
            <a:spLocks/>
          </p:cNvSpPr>
          <p:nvPr/>
        </p:nvSpPr>
        <p:spPr>
          <a:xfrm>
            <a:off x="-640886" y="-13447"/>
            <a:ext cx="5329333" cy="4840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dirty="0">
                <a:solidFill>
                  <a:schemeClr val="lt2"/>
                </a:solidFill>
                <a:latin typeface="Raleway ExtraBold" pitchFamily="2" charset="-52"/>
              </a:rPr>
              <a:t>Sequence diagrams</a:t>
            </a:r>
          </a:p>
        </p:txBody>
      </p:sp>
    </p:spTree>
    <p:extLst>
      <p:ext uri="{BB962C8B-B14F-4D97-AF65-F5344CB8AC3E}">
        <p14:creationId xmlns:p14="http://schemas.microsoft.com/office/powerpoint/2010/main" val="3214041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060EC317-3BBF-D506-E6D3-D79DBFE90F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6745A1E-25BE-FE05-63A9-B4946645F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 descr="Изображение выглядит как текст, внутренний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D29658DA-B37A-142B-34A8-EE55EE1B0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9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9"/>
          <p:cNvSpPr txBox="1">
            <a:spLocks noGrp="1"/>
          </p:cNvSpPr>
          <p:nvPr>
            <p:ph type="title"/>
          </p:nvPr>
        </p:nvSpPr>
        <p:spPr>
          <a:xfrm>
            <a:off x="2654564" y="-161916"/>
            <a:ext cx="3492300" cy="7824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Result </a:t>
            </a:r>
            <a:endParaRPr sz="4800" dirty="0"/>
          </a:p>
        </p:txBody>
      </p:sp>
      <p:sp>
        <p:nvSpPr>
          <p:cNvPr id="17" name="Google Shape;492;p42">
            <a:extLst>
              <a:ext uri="{FF2B5EF4-FFF2-40B4-BE49-F238E27FC236}">
                <a16:creationId xmlns:a16="http://schemas.microsoft.com/office/drawing/2014/main" id="{35A124B0-07E6-41B6-A46F-F241EC559D9F}"/>
              </a:ext>
            </a:extLst>
          </p:cNvPr>
          <p:cNvSpPr txBox="1">
            <a:spLocks/>
          </p:cNvSpPr>
          <p:nvPr/>
        </p:nvSpPr>
        <p:spPr>
          <a:xfrm>
            <a:off x="7033320" y="4574953"/>
            <a:ext cx="1949315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Raleway ExtraBold"/>
              <a:buNone/>
              <a:defRPr sz="70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dirty="0">
                <a:hlinkClick r:id="rId3"/>
              </a:rPr>
              <a:t>PLAN | Trello</a:t>
            </a:r>
            <a:endParaRPr lang="en-US"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8129DE3-03B8-F419-B4E0-4256798D1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5983"/>
            <a:ext cx="9144000" cy="40589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2312345-A1A0-42F0-FEAF-6C14D2EE0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4571998" cy="257175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D51A394-9F4C-16D2-4062-EA7064006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0"/>
            <a:ext cx="4265031" cy="257175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4561405-8344-BF86-FCB2-0D925727C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78280"/>
            <a:ext cx="4571999" cy="25717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ED80CEA-EC23-CC37-CE23-4A033D797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9" y="2571748"/>
            <a:ext cx="4572001" cy="2571752"/>
          </a:xfrm>
          <a:prstGeom prst="rect">
            <a:avLst/>
          </a:prstGeom>
        </p:spPr>
      </p:pic>
      <p:sp>
        <p:nvSpPr>
          <p:cNvPr id="12" name="Google Shape;429;p39">
            <a:extLst>
              <a:ext uri="{FF2B5EF4-FFF2-40B4-BE49-F238E27FC236}">
                <a16:creationId xmlns:a16="http://schemas.microsoft.com/office/drawing/2014/main" id="{B034D11D-4C07-5120-D272-E601122C69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94442" y="293097"/>
            <a:ext cx="2777557" cy="9927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Weekly meetings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2430280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2840DB-C5B6-9D1C-767A-00DF0470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37F537C-9400-8567-FE63-F4327CB22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4428169" cy="234227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2F73551-90E2-ACA7-A908-FFF70E32E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8168" y="28464"/>
            <a:ext cx="4715832" cy="231380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0DD1078-A79B-0E00-DEED-34BBFCB85D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9229" y="2342271"/>
            <a:ext cx="4526625" cy="280122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9E26E13-3A85-58B4-7F38-827B4467E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4034" y="2342271"/>
            <a:ext cx="4669965" cy="280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721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Risk tasks 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58" name="Google Shape;358;p37"/>
          <p:cNvSpPr txBox="1">
            <a:spLocks noGrp="1"/>
          </p:cNvSpPr>
          <p:nvPr>
            <p:ph type="body" idx="1"/>
          </p:nvPr>
        </p:nvSpPr>
        <p:spPr>
          <a:xfrm>
            <a:off x="1324535" y="1025212"/>
            <a:ext cx="6793794" cy="31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2000" dirty="0"/>
              <a:t>Fetching data from </a:t>
            </a:r>
            <a:r>
              <a:rPr lang="en-US" sz="2000" dirty="0" err="1"/>
              <a:t>nodejs</a:t>
            </a:r>
            <a:r>
              <a:rPr lang="en-US" sz="2000" dirty="0"/>
              <a:t> </a:t>
            </a:r>
            <a:r>
              <a:rPr lang="en-US" sz="2000" dirty="0" err="1"/>
              <a:t>api</a:t>
            </a:r>
            <a:r>
              <a:rPr lang="en-US" sz="2000" dirty="0"/>
              <a:t> </a:t>
            </a:r>
          </a:p>
          <a:p>
            <a:pPr marL="127000" indent="0" algn="l" fontAlgn="base">
              <a:buNone/>
            </a:pPr>
            <a:endParaRPr lang="en-US" sz="2000" dirty="0">
              <a:solidFill>
                <a:srgbClr val="273239"/>
              </a:solidFill>
              <a:latin typeface="urw-din"/>
            </a:endParaRPr>
          </a:p>
          <a:p>
            <a:pPr marL="127000" indent="0" algn="l" fontAlgn="base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urw-din"/>
              </a:rPr>
              <a:t>Import the http package</a:t>
            </a:r>
          </a:p>
          <a:p>
            <a:pPr marL="127000" indent="0" algn="l" fontAlgn="base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urw-din"/>
              </a:rPr>
              <a:t>Make a network request using the http package</a:t>
            </a:r>
          </a:p>
          <a:p>
            <a:pPr marL="127000" indent="0" fontAlgn="base">
              <a:buNone/>
            </a:pPr>
            <a:r>
              <a:rPr lang="en-US" dirty="0">
                <a:solidFill>
                  <a:schemeClr val="bg1"/>
                </a:solidFill>
                <a:latin typeface="urw-din"/>
              </a:rPr>
              <a:t>Convert 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urw-din"/>
              </a:rPr>
              <a:t>the response into custom Dart object</a:t>
            </a:r>
          </a:p>
          <a:p>
            <a:pPr marL="127000" indent="0" algn="l" fontAlgn="base">
              <a:buNone/>
            </a:pPr>
            <a:r>
              <a:rPr lang="en-US" sz="1200" b="0" i="0" dirty="0">
                <a:solidFill>
                  <a:schemeClr val="bg1"/>
                </a:solidFill>
                <a:effectLst/>
                <a:latin typeface="urw-din"/>
              </a:rPr>
              <a:t>Display the data in a suitable format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sz="1000" dirty="0"/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sz="1000" dirty="0"/>
          </a:p>
          <a:p>
            <a:pPr marL="609600" indent="-457200">
              <a:buSzPts val="1200"/>
            </a:pPr>
            <a:r>
              <a:rPr lang="en-US" sz="2000" dirty="0"/>
              <a:t>Working with google maps</a:t>
            </a:r>
          </a:p>
          <a:p>
            <a:pPr marL="609600" indent="-457200">
              <a:buSzPts val="1200"/>
            </a:pPr>
            <a:endParaRPr lang="en-US" sz="2000" dirty="0"/>
          </a:p>
          <a:p>
            <a:pPr marL="152400" indent="0">
              <a:buSzPts val="1200"/>
              <a:buNone/>
            </a:pPr>
            <a:r>
              <a:rPr lang="en-US" dirty="0"/>
              <a:t>Get an API key at https://cloud.google.com/maps-platform/. Enable Google Map SDK for each platform.</a:t>
            </a:r>
          </a:p>
        </p:txBody>
      </p:sp>
    </p:spTree>
    <p:extLst>
      <p:ext uri="{BB962C8B-B14F-4D97-AF65-F5344CB8AC3E}">
        <p14:creationId xmlns:p14="http://schemas.microsoft.com/office/powerpoint/2010/main" val="1955695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37A6A0-00EE-3771-22DA-F14493DAA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581728-930C-E487-B084-CC2E6079E7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0" indent="0">
              <a:buNone/>
            </a:pPr>
            <a:r>
              <a:rPr lang="en-US" sz="1800" dirty="0"/>
              <a:t>Expected: well-coordinated teamwork.</a:t>
            </a:r>
          </a:p>
          <a:p>
            <a:pPr marL="127000" indent="0">
              <a:buNone/>
            </a:pPr>
            <a:r>
              <a:rPr lang="en-US" sz="1800" dirty="0"/>
              <a:t>Planned: to complete the project successfully.</a:t>
            </a:r>
          </a:p>
          <a:p>
            <a:pPr marL="127000" indent="0">
              <a:buNone/>
            </a:pPr>
            <a:r>
              <a:rPr lang="en-US" sz="1800" dirty="0"/>
              <a:t>It turned out: to implement the project according to the tasks set.</a:t>
            </a:r>
          </a:p>
          <a:p>
            <a:pPr marL="127000" indent="0">
              <a:buNone/>
            </a:pPr>
            <a:r>
              <a:rPr lang="en-US" sz="1800" dirty="0"/>
              <a:t>Learned:</a:t>
            </a:r>
          </a:p>
          <a:p>
            <a:pPr marL="127000" indent="0">
              <a:buNone/>
            </a:pPr>
            <a:r>
              <a:rPr lang="en-US" sz="1800" dirty="0"/>
              <a:t>● work in a team;</a:t>
            </a:r>
          </a:p>
          <a:p>
            <a:pPr marL="127000" indent="0">
              <a:buNone/>
            </a:pPr>
            <a:r>
              <a:rPr lang="en-US" sz="1800" dirty="0"/>
              <a:t>● agile methodology;</a:t>
            </a:r>
          </a:p>
          <a:p>
            <a:pPr marL="127000" indent="0">
              <a:buNone/>
            </a:pPr>
            <a:r>
              <a:rPr lang="en-US" sz="1800" dirty="0"/>
              <a:t>● connect web applications with mobile</a:t>
            </a:r>
          </a:p>
          <a:p>
            <a:pPr marL="127000" indent="0">
              <a:buNone/>
            </a:pPr>
            <a:r>
              <a:rPr lang="en-US" sz="1800" dirty="0"/>
              <a:t>● work with </a:t>
            </a:r>
            <a:r>
              <a:rPr lang="en-US" sz="1800" dirty="0" err="1"/>
              <a:t>github</a:t>
            </a:r>
            <a:r>
              <a:rPr lang="en-US" sz="1800" dirty="0"/>
              <a:t> in a team</a:t>
            </a:r>
          </a:p>
          <a:p>
            <a:pPr marL="127000" indent="0">
              <a:buNone/>
            </a:pPr>
            <a:r>
              <a:rPr lang="en-US" sz="1800" dirty="0"/>
              <a:t>● deploy to the cloud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04993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4" name="Google Shape;1844;p62"/>
          <p:cNvGrpSpPr/>
          <p:nvPr/>
        </p:nvGrpSpPr>
        <p:grpSpPr>
          <a:xfrm>
            <a:off x="2352600" y="1121102"/>
            <a:ext cx="4438800" cy="2448000"/>
            <a:chOff x="2352600" y="1121102"/>
            <a:chExt cx="4438800" cy="2448000"/>
          </a:xfrm>
        </p:grpSpPr>
        <p:sp>
          <p:nvSpPr>
            <p:cNvPr id="1845" name="Google Shape;1845;p62"/>
            <p:cNvSpPr/>
            <p:nvPr/>
          </p:nvSpPr>
          <p:spPr>
            <a:xfrm>
              <a:off x="2352600" y="1121102"/>
              <a:ext cx="4438800" cy="24480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6" name="Google Shape;1846;p62"/>
            <p:cNvGrpSpPr/>
            <p:nvPr/>
          </p:nvGrpSpPr>
          <p:grpSpPr>
            <a:xfrm>
              <a:off x="6210312" y="1273520"/>
              <a:ext cx="420286" cy="106769"/>
              <a:chOff x="2098350" y="467225"/>
              <a:chExt cx="817200" cy="207600"/>
            </a:xfrm>
          </p:grpSpPr>
          <p:sp>
            <p:nvSpPr>
              <p:cNvPr id="1847" name="Google Shape;1847;p62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62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62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0" name="Google Shape;1850;p62"/>
            <p:cNvGrpSpPr/>
            <p:nvPr/>
          </p:nvGrpSpPr>
          <p:grpSpPr>
            <a:xfrm>
              <a:off x="6395564" y="3251634"/>
              <a:ext cx="395836" cy="317468"/>
              <a:chOff x="7773503" y="3987878"/>
              <a:chExt cx="395836" cy="317468"/>
            </a:xfrm>
          </p:grpSpPr>
          <p:sp>
            <p:nvSpPr>
              <p:cNvPr id="1851" name="Google Shape;1851;p62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62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55" name="Google Shape;1855;p62"/>
          <p:cNvSpPr txBox="1">
            <a:spLocks noGrp="1"/>
          </p:cNvSpPr>
          <p:nvPr>
            <p:ph type="title"/>
          </p:nvPr>
        </p:nvSpPr>
        <p:spPr>
          <a:xfrm>
            <a:off x="2038199" y="1812900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k-KZ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accent1"/>
                </a:solidFill>
              </a:rPr>
              <a:t>Thanks for attention!</a:t>
            </a:r>
            <a:endParaRPr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Short description about E-bazar.net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58" name="Google Shape;358;p37"/>
          <p:cNvSpPr txBox="1">
            <a:spLocks noGrp="1"/>
          </p:cNvSpPr>
          <p:nvPr>
            <p:ph type="body" idx="1"/>
          </p:nvPr>
        </p:nvSpPr>
        <p:spPr>
          <a:xfrm>
            <a:off x="716888" y="1294150"/>
            <a:ext cx="7704000" cy="31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2400" dirty="0"/>
              <a:t>This is simple marketplace where was placed products for example clothes with its prices and reviews and photos. This market allows you sign in / sign up and add products to cart and make an order. </a:t>
            </a:r>
            <a:endParaRPr lang="kk-KZ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38"/>
          <p:cNvGrpSpPr/>
          <p:nvPr/>
        </p:nvGrpSpPr>
        <p:grpSpPr>
          <a:xfrm>
            <a:off x="4858550" y="1372225"/>
            <a:ext cx="3389400" cy="1321200"/>
            <a:chOff x="899950" y="1372225"/>
            <a:chExt cx="3389400" cy="1321200"/>
          </a:xfrm>
        </p:grpSpPr>
        <p:sp>
          <p:nvSpPr>
            <p:cNvPr id="364" name="Google Shape;364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5" name="Google Shape;365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66" name="Google Shape;366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70" name="Google Shape;370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2" name="Google Shape;372;p38"/>
          <p:cNvGrpSpPr/>
          <p:nvPr/>
        </p:nvGrpSpPr>
        <p:grpSpPr>
          <a:xfrm>
            <a:off x="4858550" y="3011725"/>
            <a:ext cx="3389400" cy="1321200"/>
            <a:chOff x="899950" y="1372225"/>
            <a:chExt cx="3389400" cy="1321200"/>
          </a:xfrm>
        </p:grpSpPr>
        <p:sp>
          <p:nvSpPr>
            <p:cNvPr id="373" name="Google Shape;373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4" name="Google Shape;374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75" name="Google Shape;375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79" name="Google Shape;379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1" name="Google Shape;381;p38"/>
          <p:cNvGrpSpPr/>
          <p:nvPr/>
        </p:nvGrpSpPr>
        <p:grpSpPr>
          <a:xfrm>
            <a:off x="899950" y="3011725"/>
            <a:ext cx="3389400" cy="1321200"/>
            <a:chOff x="899950" y="1372225"/>
            <a:chExt cx="3389400" cy="1321200"/>
          </a:xfrm>
        </p:grpSpPr>
        <p:sp>
          <p:nvSpPr>
            <p:cNvPr id="382" name="Google Shape;382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83" name="Google Shape;383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84" name="Google Shape;384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7" name="Google Shape;387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88" name="Google Shape;388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0" name="Google Shape;390;p38"/>
          <p:cNvGrpSpPr/>
          <p:nvPr/>
        </p:nvGrpSpPr>
        <p:grpSpPr>
          <a:xfrm>
            <a:off x="899950" y="1372225"/>
            <a:ext cx="3389400" cy="1321200"/>
            <a:chOff x="899950" y="1372225"/>
            <a:chExt cx="3389400" cy="1321200"/>
          </a:xfrm>
        </p:grpSpPr>
        <p:sp>
          <p:nvSpPr>
            <p:cNvPr id="391" name="Google Shape;391;p38"/>
            <p:cNvSpPr/>
            <p:nvPr/>
          </p:nvSpPr>
          <p:spPr>
            <a:xfrm>
              <a:off x="899950" y="1372225"/>
              <a:ext cx="3389400" cy="1321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2" name="Google Shape;392;p38"/>
            <p:cNvGrpSpPr/>
            <p:nvPr/>
          </p:nvGrpSpPr>
          <p:grpSpPr>
            <a:xfrm>
              <a:off x="3638442" y="1532885"/>
              <a:ext cx="420286" cy="106769"/>
              <a:chOff x="2098350" y="467225"/>
              <a:chExt cx="817200" cy="207600"/>
            </a:xfrm>
          </p:grpSpPr>
          <p:sp>
            <p:nvSpPr>
              <p:cNvPr id="393" name="Google Shape;393;p38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8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8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38"/>
            <p:cNvGrpSpPr/>
            <p:nvPr/>
          </p:nvGrpSpPr>
          <p:grpSpPr>
            <a:xfrm>
              <a:off x="3893514" y="2375957"/>
              <a:ext cx="395836" cy="317468"/>
              <a:chOff x="7773503" y="3987878"/>
              <a:chExt cx="395836" cy="317468"/>
            </a:xfrm>
          </p:grpSpPr>
          <p:sp>
            <p:nvSpPr>
              <p:cNvPr id="397" name="Google Shape;397;p38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8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9" name="Google Shape;399;p38"/>
          <p:cNvSpPr/>
          <p:nvPr/>
        </p:nvSpPr>
        <p:spPr>
          <a:xfrm>
            <a:off x="1061600" y="3242988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8"/>
          <p:cNvSpPr/>
          <p:nvPr/>
        </p:nvSpPr>
        <p:spPr>
          <a:xfrm>
            <a:off x="5076825" y="3329425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8"/>
          <p:cNvSpPr/>
          <p:nvPr/>
        </p:nvSpPr>
        <p:spPr>
          <a:xfrm>
            <a:off x="4987584" y="1639654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8"/>
          <p:cNvSpPr/>
          <p:nvPr/>
        </p:nvSpPr>
        <p:spPr>
          <a:xfrm>
            <a:off x="1061600" y="1614075"/>
            <a:ext cx="685800" cy="685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8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Goals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407" name="Google Shape;407;p38"/>
          <p:cNvSpPr txBox="1">
            <a:spLocks noGrp="1"/>
          </p:cNvSpPr>
          <p:nvPr>
            <p:ph type="title" idx="2"/>
          </p:nvPr>
        </p:nvSpPr>
        <p:spPr>
          <a:xfrm>
            <a:off x="5833016" y="181758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Develop a mobile version of the store</a:t>
            </a:r>
            <a:endParaRPr dirty="0"/>
          </a:p>
        </p:txBody>
      </p:sp>
      <p:sp>
        <p:nvSpPr>
          <p:cNvPr id="409" name="Google Shape;409;p38"/>
          <p:cNvSpPr txBox="1">
            <a:spLocks noGrp="1"/>
          </p:cNvSpPr>
          <p:nvPr>
            <p:ph type="title" idx="4"/>
          </p:nvPr>
        </p:nvSpPr>
        <p:spPr>
          <a:xfrm>
            <a:off x="1844090" y="3432005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Gain teamwork experience</a:t>
            </a:r>
            <a:endParaRPr dirty="0"/>
          </a:p>
        </p:txBody>
      </p:sp>
      <p:sp>
        <p:nvSpPr>
          <p:cNvPr id="410" name="Google Shape;410;p38"/>
          <p:cNvSpPr txBox="1">
            <a:spLocks noGrp="1"/>
          </p:cNvSpPr>
          <p:nvPr>
            <p:ph type="title" idx="6"/>
          </p:nvPr>
        </p:nvSpPr>
        <p:spPr>
          <a:xfrm>
            <a:off x="5929684" y="3454036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 agile methodology</a:t>
            </a:r>
            <a:endParaRPr dirty="0"/>
          </a:p>
        </p:txBody>
      </p:sp>
      <p:sp>
        <p:nvSpPr>
          <p:cNvPr id="412" name="Google Shape;412;p38"/>
          <p:cNvSpPr txBox="1">
            <a:spLocks noGrp="1"/>
          </p:cNvSpPr>
          <p:nvPr>
            <p:ph type="title" idx="8"/>
          </p:nvPr>
        </p:nvSpPr>
        <p:spPr>
          <a:xfrm>
            <a:off x="1037142" y="173316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</a:t>
            </a:r>
            <a:endParaRPr dirty="0"/>
          </a:p>
        </p:txBody>
      </p:sp>
      <p:sp>
        <p:nvSpPr>
          <p:cNvPr id="413" name="Google Shape;413;p38"/>
          <p:cNvSpPr txBox="1">
            <a:spLocks noGrp="1"/>
          </p:cNvSpPr>
          <p:nvPr>
            <p:ph type="title" idx="9"/>
          </p:nvPr>
        </p:nvSpPr>
        <p:spPr>
          <a:xfrm>
            <a:off x="1037153" y="337213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</a:t>
            </a:r>
            <a:endParaRPr dirty="0"/>
          </a:p>
        </p:txBody>
      </p:sp>
      <p:sp>
        <p:nvSpPr>
          <p:cNvPr id="414" name="Google Shape;414;p38"/>
          <p:cNvSpPr txBox="1">
            <a:spLocks noGrp="1"/>
          </p:cNvSpPr>
          <p:nvPr>
            <p:ph type="title" idx="14"/>
          </p:nvPr>
        </p:nvSpPr>
        <p:spPr>
          <a:xfrm>
            <a:off x="5056917" y="344854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</a:t>
            </a:r>
            <a:endParaRPr dirty="0"/>
          </a:p>
        </p:txBody>
      </p:sp>
      <p:sp>
        <p:nvSpPr>
          <p:cNvPr id="415" name="Google Shape;415;p38"/>
          <p:cNvSpPr txBox="1">
            <a:spLocks noGrp="1"/>
          </p:cNvSpPr>
          <p:nvPr>
            <p:ph type="title" idx="13"/>
          </p:nvPr>
        </p:nvSpPr>
        <p:spPr>
          <a:xfrm>
            <a:off x="4963134" y="1733169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endParaRPr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5C1EA99-6116-41A3-84CA-D1429CC86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7400" y="1808822"/>
            <a:ext cx="2971754" cy="365700"/>
          </a:xfrm>
        </p:spPr>
        <p:txBody>
          <a:bodyPr/>
          <a:lstStyle/>
          <a:p>
            <a:r>
              <a:rPr lang="en-US" dirty="0"/>
              <a:t>Develop a web version of the store</a:t>
            </a:r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40"/>
          <p:cNvGrpSpPr/>
          <p:nvPr/>
        </p:nvGrpSpPr>
        <p:grpSpPr>
          <a:xfrm>
            <a:off x="2352606" y="1495876"/>
            <a:ext cx="4438800" cy="2596200"/>
            <a:chOff x="2352606" y="1495876"/>
            <a:chExt cx="4438800" cy="2596200"/>
          </a:xfrm>
        </p:grpSpPr>
        <p:sp>
          <p:nvSpPr>
            <p:cNvPr id="436" name="Google Shape;436;p40"/>
            <p:cNvSpPr/>
            <p:nvPr/>
          </p:nvSpPr>
          <p:spPr>
            <a:xfrm>
              <a:off x="2352606" y="1495876"/>
              <a:ext cx="4438800" cy="25962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" name="Google Shape;437;p40"/>
            <p:cNvGrpSpPr/>
            <p:nvPr/>
          </p:nvGrpSpPr>
          <p:grpSpPr>
            <a:xfrm>
              <a:off x="6210312" y="1648295"/>
              <a:ext cx="420286" cy="106769"/>
              <a:chOff x="2098350" y="467225"/>
              <a:chExt cx="817200" cy="207600"/>
            </a:xfrm>
          </p:grpSpPr>
          <p:sp>
            <p:nvSpPr>
              <p:cNvPr id="438" name="Google Shape;438;p40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0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0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40"/>
            <p:cNvGrpSpPr/>
            <p:nvPr/>
          </p:nvGrpSpPr>
          <p:grpSpPr>
            <a:xfrm>
              <a:off x="6395569" y="3774607"/>
              <a:ext cx="395836" cy="317468"/>
              <a:chOff x="7773503" y="3987878"/>
              <a:chExt cx="395836" cy="317468"/>
            </a:xfrm>
          </p:grpSpPr>
          <p:sp>
            <p:nvSpPr>
              <p:cNvPr id="442" name="Google Shape;442;p40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40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5" name="Google Shape;445;p40"/>
          <p:cNvSpPr/>
          <p:nvPr/>
        </p:nvSpPr>
        <p:spPr>
          <a:xfrm>
            <a:off x="2517300" y="2962884"/>
            <a:ext cx="4109400" cy="519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0"/>
          <p:cNvSpPr txBox="1">
            <a:spLocks noGrp="1"/>
          </p:cNvSpPr>
          <p:nvPr>
            <p:ph type="title"/>
          </p:nvPr>
        </p:nvSpPr>
        <p:spPr>
          <a:xfrm>
            <a:off x="2038200" y="206957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448" name="Google Shape;448;p40"/>
          <p:cNvSpPr txBox="1">
            <a:spLocks noGrp="1"/>
          </p:cNvSpPr>
          <p:nvPr>
            <p:ph type="subTitle" idx="1"/>
          </p:nvPr>
        </p:nvSpPr>
        <p:spPr>
          <a:xfrm>
            <a:off x="2542200" y="3039984"/>
            <a:ext cx="4059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 and roles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02;p56">
            <a:extLst>
              <a:ext uri="{FF2B5EF4-FFF2-40B4-BE49-F238E27FC236}">
                <a16:creationId xmlns:a16="http://schemas.microsoft.com/office/drawing/2014/main" id="{DC3EBB7D-E1CB-461F-BE0E-95F097F5F6A5}"/>
              </a:ext>
            </a:extLst>
          </p:cNvPr>
          <p:cNvSpPr txBox="1">
            <a:spLocks/>
          </p:cNvSpPr>
          <p:nvPr/>
        </p:nvSpPr>
        <p:spPr>
          <a:xfrm>
            <a:off x="723295" y="-33349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dirty="0">
                <a:solidFill>
                  <a:schemeClr val="accent3">
                    <a:lumMod val="75000"/>
                  </a:schemeClr>
                </a:solidFill>
                <a:latin typeface="Raleway ExtraBold" pitchFamily="2" charset="-52"/>
              </a:rPr>
              <a:t>Our team MNM</a:t>
            </a:r>
          </a:p>
        </p:txBody>
      </p:sp>
      <p:grpSp>
        <p:nvGrpSpPr>
          <p:cNvPr id="43" name="Google Shape;1292;p56">
            <a:extLst>
              <a:ext uri="{FF2B5EF4-FFF2-40B4-BE49-F238E27FC236}">
                <a16:creationId xmlns:a16="http://schemas.microsoft.com/office/drawing/2014/main" id="{6E43907B-724D-4C3A-8C83-0295F7CA99DC}"/>
              </a:ext>
            </a:extLst>
          </p:cNvPr>
          <p:cNvGrpSpPr/>
          <p:nvPr/>
        </p:nvGrpSpPr>
        <p:grpSpPr>
          <a:xfrm>
            <a:off x="28010" y="426504"/>
            <a:ext cx="4518995" cy="1622538"/>
            <a:chOff x="699805" y="1120707"/>
            <a:chExt cx="4518995" cy="1622538"/>
          </a:xfrm>
        </p:grpSpPr>
        <p:sp>
          <p:nvSpPr>
            <p:cNvPr id="44" name="Google Shape;1293;p56">
              <a:extLst>
                <a:ext uri="{FF2B5EF4-FFF2-40B4-BE49-F238E27FC236}">
                  <a16:creationId xmlns:a16="http://schemas.microsoft.com/office/drawing/2014/main" id="{425C6EE3-C968-4C4C-9184-E2F882727639}"/>
                </a:ext>
              </a:extLst>
            </p:cNvPr>
            <p:cNvSpPr/>
            <p:nvPr/>
          </p:nvSpPr>
          <p:spPr>
            <a:xfrm>
              <a:off x="699805" y="1120707"/>
              <a:ext cx="4494000" cy="16029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5" name="Google Shape;1294;p56">
              <a:extLst>
                <a:ext uri="{FF2B5EF4-FFF2-40B4-BE49-F238E27FC236}">
                  <a16:creationId xmlns:a16="http://schemas.microsoft.com/office/drawing/2014/main" id="{A4D12081-10B3-4FC9-9F11-9C6862DD4837}"/>
                </a:ext>
              </a:extLst>
            </p:cNvPr>
            <p:cNvGrpSpPr/>
            <p:nvPr/>
          </p:nvGrpSpPr>
          <p:grpSpPr>
            <a:xfrm>
              <a:off x="4637704" y="1292750"/>
              <a:ext cx="420286" cy="106769"/>
              <a:chOff x="2098350" y="467225"/>
              <a:chExt cx="817200" cy="207600"/>
            </a:xfrm>
          </p:grpSpPr>
          <p:sp>
            <p:nvSpPr>
              <p:cNvPr id="49" name="Google Shape;1295;p56">
                <a:extLst>
                  <a:ext uri="{FF2B5EF4-FFF2-40B4-BE49-F238E27FC236}">
                    <a16:creationId xmlns:a16="http://schemas.microsoft.com/office/drawing/2014/main" id="{D1462C11-B879-40EE-8FD0-B4A4C1B4C76D}"/>
                  </a:ext>
                </a:extLst>
              </p:cNvPr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296;p56">
                <a:extLst>
                  <a:ext uri="{FF2B5EF4-FFF2-40B4-BE49-F238E27FC236}">
                    <a16:creationId xmlns:a16="http://schemas.microsoft.com/office/drawing/2014/main" id="{96D1AE5F-F364-47C2-A3FC-9874B66C6166}"/>
                  </a:ext>
                </a:extLst>
              </p:cNvPr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297;p56">
                <a:extLst>
                  <a:ext uri="{FF2B5EF4-FFF2-40B4-BE49-F238E27FC236}">
                    <a16:creationId xmlns:a16="http://schemas.microsoft.com/office/drawing/2014/main" id="{767F4EEE-B366-4C00-A734-6A4543E1ED2E}"/>
                  </a:ext>
                </a:extLst>
              </p:cNvPr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" name="Google Shape;1298;p56">
              <a:extLst>
                <a:ext uri="{FF2B5EF4-FFF2-40B4-BE49-F238E27FC236}">
                  <a16:creationId xmlns:a16="http://schemas.microsoft.com/office/drawing/2014/main" id="{97A3D918-6F58-4D0F-BDE8-E7B2C8DDB4B7}"/>
                </a:ext>
              </a:extLst>
            </p:cNvPr>
            <p:cNvGrpSpPr/>
            <p:nvPr/>
          </p:nvGrpSpPr>
          <p:grpSpPr>
            <a:xfrm>
              <a:off x="4822964" y="2425777"/>
              <a:ext cx="395836" cy="317468"/>
              <a:chOff x="7773503" y="3987878"/>
              <a:chExt cx="395836" cy="317468"/>
            </a:xfrm>
          </p:grpSpPr>
          <p:sp>
            <p:nvSpPr>
              <p:cNvPr id="47" name="Google Shape;1299;p56">
                <a:extLst>
                  <a:ext uri="{FF2B5EF4-FFF2-40B4-BE49-F238E27FC236}">
                    <a16:creationId xmlns:a16="http://schemas.microsoft.com/office/drawing/2014/main" id="{F7163E26-0E57-441C-853F-FBA233930D31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300;p56">
                <a:extLst>
                  <a:ext uri="{FF2B5EF4-FFF2-40B4-BE49-F238E27FC236}">
                    <a16:creationId xmlns:a16="http://schemas.microsoft.com/office/drawing/2014/main" id="{E7ADA6BC-F7CD-4B57-AC6B-91457537C537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" name="Google Shape;1303;p56">
            <a:extLst>
              <a:ext uri="{FF2B5EF4-FFF2-40B4-BE49-F238E27FC236}">
                <a16:creationId xmlns:a16="http://schemas.microsoft.com/office/drawing/2014/main" id="{79B92285-FAF2-4097-9E5A-10FD4E2CB7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1840" y="658301"/>
            <a:ext cx="1573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7A731"/>
                </a:solidFill>
              </a:rPr>
              <a:t>Madikhan Sadykov</a:t>
            </a:r>
            <a:endParaRPr sz="1800" dirty="0">
              <a:solidFill>
                <a:srgbClr val="F7A731"/>
              </a:solidFill>
            </a:endParaRPr>
          </a:p>
        </p:txBody>
      </p:sp>
      <p:sp>
        <p:nvSpPr>
          <p:cNvPr id="54" name="Google Shape;1304;p56">
            <a:extLst>
              <a:ext uri="{FF2B5EF4-FFF2-40B4-BE49-F238E27FC236}">
                <a16:creationId xmlns:a16="http://schemas.microsoft.com/office/drawing/2014/main" id="{A63AB8B4-D4E7-40BB-AD83-37FDEDA604FA}"/>
              </a:ext>
            </a:extLst>
          </p:cNvPr>
          <p:cNvSpPr txBox="1">
            <a:spLocks/>
          </p:cNvSpPr>
          <p:nvPr/>
        </p:nvSpPr>
        <p:spPr>
          <a:xfrm>
            <a:off x="1867965" y="1160426"/>
            <a:ext cx="2518229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Back-end Developer (Node.js, </a:t>
            </a:r>
            <a:r>
              <a:rPr lang="en-US" sz="1800" dirty="0" err="1">
                <a:solidFill>
                  <a:schemeClr val="bg1">
                    <a:lumMod val="95000"/>
                  </a:schemeClr>
                </a:solidFill>
              </a:rPr>
              <a:t>Mongo.db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</p:txBody>
      </p:sp>
      <p:grpSp>
        <p:nvGrpSpPr>
          <p:cNvPr id="81" name="Google Shape;1292;p56">
            <a:extLst>
              <a:ext uri="{FF2B5EF4-FFF2-40B4-BE49-F238E27FC236}">
                <a16:creationId xmlns:a16="http://schemas.microsoft.com/office/drawing/2014/main" id="{A7AEAAB5-4280-4A16-BB72-04E79D9EB21B}"/>
              </a:ext>
            </a:extLst>
          </p:cNvPr>
          <p:cNvGrpSpPr/>
          <p:nvPr/>
        </p:nvGrpSpPr>
        <p:grpSpPr>
          <a:xfrm>
            <a:off x="4542316" y="1770300"/>
            <a:ext cx="4494000" cy="1602900"/>
            <a:chOff x="724800" y="1140345"/>
            <a:chExt cx="4494000" cy="1602900"/>
          </a:xfrm>
        </p:grpSpPr>
        <p:sp>
          <p:nvSpPr>
            <p:cNvPr id="82" name="Google Shape;1293;p56">
              <a:extLst>
                <a:ext uri="{FF2B5EF4-FFF2-40B4-BE49-F238E27FC236}">
                  <a16:creationId xmlns:a16="http://schemas.microsoft.com/office/drawing/2014/main" id="{67559D82-1387-4F3E-B833-F4EE40D85550}"/>
                </a:ext>
              </a:extLst>
            </p:cNvPr>
            <p:cNvSpPr/>
            <p:nvPr/>
          </p:nvSpPr>
          <p:spPr>
            <a:xfrm>
              <a:off x="724800" y="1140345"/>
              <a:ext cx="4494000" cy="16029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83" name="Google Shape;1294;p56">
              <a:extLst>
                <a:ext uri="{FF2B5EF4-FFF2-40B4-BE49-F238E27FC236}">
                  <a16:creationId xmlns:a16="http://schemas.microsoft.com/office/drawing/2014/main" id="{48B63FCF-6550-49D8-B2AA-8A7F5F47558D}"/>
                </a:ext>
              </a:extLst>
            </p:cNvPr>
            <p:cNvGrpSpPr/>
            <p:nvPr/>
          </p:nvGrpSpPr>
          <p:grpSpPr>
            <a:xfrm>
              <a:off x="4637704" y="1292750"/>
              <a:ext cx="420286" cy="106769"/>
              <a:chOff x="2098350" y="467225"/>
              <a:chExt cx="817200" cy="207600"/>
            </a:xfrm>
          </p:grpSpPr>
          <p:sp>
            <p:nvSpPr>
              <p:cNvPr id="87" name="Google Shape;1295;p56">
                <a:extLst>
                  <a:ext uri="{FF2B5EF4-FFF2-40B4-BE49-F238E27FC236}">
                    <a16:creationId xmlns:a16="http://schemas.microsoft.com/office/drawing/2014/main" id="{677921E3-72A2-449B-9960-8CEC48F7DB2C}"/>
                  </a:ext>
                </a:extLst>
              </p:cNvPr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296;p56">
                <a:extLst>
                  <a:ext uri="{FF2B5EF4-FFF2-40B4-BE49-F238E27FC236}">
                    <a16:creationId xmlns:a16="http://schemas.microsoft.com/office/drawing/2014/main" id="{FE3804A5-3B22-4D3D-B8DE-F3E59D75B1F2}"/>
                  </a:ext>
                </a:extLst>
              </p:cNvPr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297;p56">
                <a:extLst>
                  <a:ext uri="{FF2B5EF4-FFF2-40B4-BE49-F238E27FC236}">
                    <a16:creationId xmlns:a16="http://schemas.microsoft.com/office/drawing/2014/main" id="{3B7EE4B9-5B5D-4BFB-BFF1-34CD01EE9461}"/>
                  </a:ext>
                </a:extLst>
              </p:cNvPr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1298;p56">
              <a:extLst>
                <a:ext uri="{FF2B5EF4-FFF2-40B4-BE49-F238E27FC236}">
                  <a16:creationId xmlns:a16="http://schemas.microsoft.com/office/drawing/2014/main" id="{CDF30C7A-33A5-4919-97D9-8A7C7356A9D8}"/>
                </a:ext>
              </a:extLst>
            </p:cNvPr>
            <p:cNvGrpSpPr/>
            <p:nvPr/>
          </p:nvGrpSpPr>
          <p:grpSpPr>
            <a:xfrm>
              <a:off x="4822964" y="2425777"/>
              <a:ext cx="395836" cy="317468"/>
              <a:chOff x="7773503" y="3987878"/>
              <a:chExt cx="395836" cy="317468"/>
            </a:xfrm>
          </p:grpSpPr>
          <p:sp>
            <p:nvSpPr>
              <p:cNvPr id="85" name="Google Shape;1299;p56">
                <a:extLst>
                  <a:ext uri="{FF2B5EF4-FFF2-40B4-BE49-F238E27FC236}">
                    <a16:creationId xmlns:a16="http://schemas.microsoft.com/office/drawing/2014/main" id="{C98F58F2-035B-44EF-AA89-C335CC444BC4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300;p56">
                <a:extLst>
                  <a:ext uri="{FF2B5EF4-FFF2-40B4-BE49-F238E27FC236}">
                    <a16:creationId xmlns:a16="http://schemas.microsoft.com/office/drawing/2014/main" id="{B4DA0B0B-ED2E-424B-86A7-376F84B55BD9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1" name="Google Shape;1303;p56">
            <a:extLst>
              <a:ext uri="{FF2B5EF4-FFF2-40B4-BE49-F238E27FC236}">
                <a16:creationId xmlns:a16="http://schemas.microsoft.com/office/drawing/2014/main" id="{397557F0-AAEE-4D15-93A1-2029AF1936B9}"/>
              </a:ext>
            </a:extLst>
          </p:cNvPr>
          <p:cNvSpPr txBox="1">
            <a:spLocks/>
          </p:cNvSpPr>
          <p:nvPr/>
        </p:nvSpPr>
        <p:spPr>
          <a:xfrm>
            <a:off x="6307139" y="2046389"/>
            <a:ext cx="1573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leway ExtraBold"/>
              <a:buNone/>
              <a:defRPr sz="80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800" dirty="0">
                <a:solidFill>
                  <a:schemeClr val="accent4"/>
                </a:solidFill>
              </a:rPr>
              <a:t>Nurbolat</a:t>
            </a:r>
            <a:r>
              <a:rPr lang="kk-KZ" sz="1800" dirty="0">
                <a:solidFill>
                  <a:schemeClr val="accent4"/>
                </a:solidFill>
              </a:rPr>
              <a:t> </a:t>
            </a:r>
            <a:r>
              <a:rPr lang="en-US" sz="1800" dirty="0">
                <a:solidFill>
                  <a:schemeClr val="accent4"/>
                </a:solidFill>
              </a:rPr>
              <a:t>Nurzhanov</a:t>
            </a:r>
          </a:p>
        </p:txBody>
      </p:sp>
      <p:sp>
        <p:nvSpPr>
          <p:cNvPr id="92" name="Google Shape;1304;p56">
            <a:extLst>
              <a:ext uri="{FF2B5EF4-FFF2-40B4-BE49-F238E27FC236}">
                <a16:creationId xmlns:a16="http://schemas.microsoft.com/office/drawing/2014/main" id="{90C34A59-9FDC-484D-B71F-7132BA6C748A}"/>
              </a:ext>
            </a:extLst>
          </p:cNvPr>
          <p:cNvSpPr txBox="1">
            <a:spLocks/>
          </p:cNvSpPr>
          <p:nvPr/>
        </p:nvSpPr>
        <p:spPr>
          <a:xfrm>
            <a:off x="6361406" y="2553063"/>
            <a:ext cx="1958087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Mobile Developer (Flutter, Dart)</a:t>
            </a:r>
          </a:p>
        </p:txBody>
      </p:sp>
      <p:sp>
        <p:nvSpPr>
          <p:cNvPr id="93" name="Google Shape;1308;p56">
            <a:extLst>
              <a:ext uri="{FF2B5EF4-FFF2-40B4-BE49-F238E27FC236}">
                <a16:creationId xmlns:a16="http://schemas.microsoft.com/office/drawing/2014/main" id="{A3D6EDBF-12D2-490A-B4FC-594B04B36103}"/>
              </a:ext>
            </a:extLst>
          </p:cNvPr>
          <p:cNvSpPr/>
          <p:nvPr/>
        </p:nvSpPr>
        <p:spPr>
          <a:xfrm>
            <a:off x="5236809" y="2864088"/>
            <a:ext cx="437100" cy="4371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9" name="Google Shape;1292;p56">
            <a:extLst>
              <a:ext uri="{FF2B5EF4-FFF2-40B4-BE49-F238E27FC236}">
                <a16:creationId xmlns:a16="http://schemas.microsoft.com/office/drawing/2014/main" id="{734F8930-CD6B-4049-A22F-0BB23D698B7E}"/>
              </a:ext>
            </a:extLst>
          </p:cNvPr>
          <p:cNvGrpSpPr/>
          <p:nvPr/>
        </p:nvGrpSpPr>
        <p:grpSpPr>
          <a:xfrm>
            <a:off x="28010" y="3352380"/>
            <a:ext cx="4494000" cy="1604632"/>
            <a:chOff x="752810" y="1138613"/>
            <a:chExt cx="4494000" cy="1604632"/>
          </a:xfrm>
        </p:grpSpPr>
        <p:sp>
          <p:nvSpPr>
            <p:cNvPr id="120" name="Google Shape;1293;p56">
              <a:extLst>
                <a:ext uri="{FF2B5EF4-FFF2-40B4-BE49-F238E27FC236}">
                  <a16:creationId xmlns:a16="http://schemas.microsoft.com/office/drawing/2014/main" id="{F8203159-27A4-4743-8604-35B2C93F4C6A}"/>
                </a:ext>
              </a:extLst>
            </p:cNvPr>
            <p:cNvSpPr/>
            <p:nvPr/>
          </p:nvSpPr>
          <p:spPr>
            <a:xfrm>
              <a:off x="752810" y="1138613"/>
              <a:ext cx="4494000" cy="1602900"/>
            </a:xfrm>
            <a:prstGeom prst="roundRect">
              <a:avLst>
                <a:gd name="adj" fmla="val 492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94;p56">
              <a:extLst>
                <a:ext uri="{FF2B5EF4-FFF2-40B4-BE49-F238E27FC236}">
                  <a16:creationId xmlns:a16="http://schemas.microsoft.com/office/drawing/2014/main" id="{8AB30912-956C-4DC3-A512-0F6A725CA757}"/>
                </a:ext>
              </a:extLst>
            </p:cNvPr>
            <p:cNvGrpSpPr/>
            <p:nvPr/>
          </p:nvGrpSpPr>
          <p:grpSpPr>
            <a:xfrm>
              <a:off x="4637704" y="1292750"/>
              <a:ext cx="420286" cy="106769"/>
              <a:chOff x="2098350" y="467225"/>
              <a:chExt cx="817200" cy="207600"/>
            </a:xfrm>
          </p:grpSpPr>
          <p:sp>
            <p:nvSpPr>
              <p:cNvPr id="125" name="Google Shape;1295;p56">
                <a:extLst>
                  <a:ext uri="{FF2B5EF4-FFF2-40B4-BE49-F238E27FC236}">
                    <a16:creationId xmlns:a16="http://schemas.microsoft.com/office/drawing/2014/main" id="{956D9615-E6F0-4792-AC89-B4046728CDFC}"/>
                  </a:ext>
                </a:extLst>
              </p:cNvPr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96;p56">
                <a:extLst>
                  <a:ext uri="{FF2B5EF4-FFF2-40B4-BE49-F238E27FC236}">
                    <a16:creationId xmlns:a16="http://schemas.microsoft.com/office/drawing/2014/main" id="{07FC5CEA-EF2D-4804-91F8-716B896481C0}"/>
                  </a:ext>
                </a:extLst>
              </p:cNvPr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97;p56">
                <a:extLst>
                  <a:ext uri="{FF2B5EF4-FFF2-40B4-BE49-F238E27FC236}">
                    <a16:creationId xmlns:a16="http://schemas.microsoft.com/office/drawing/2014/main" id="{56E12EB7-6261-4881-82EE-1979F258F37A}"/>
                  </a:ext>
                </a:extLst>
              </p:cNvPr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98;p56">
              <a:extLst>
                <a:ext uri="{FF2B5EF4-FFF2-40B4-BE49-F238E27FC236}">
                  <a16:creationId xmlns:a16="http://schemas.microsoft.com/office/drawing/2014/main" id="{E907F1A3-174D-415F-9661-986D8BC1BA7F}"/>
                </a:ext>
              </a:extLst>
            </p:cNvPr>
            <p:cNvGrpSpPr/>
            <p:nvPr/>
          </p:nvGrpSpPr>
          <p:grpSpPr>
            <a:xfrm>
              <a:off x="4822964" y="2425777"/>
              <a:ext cx="395836" cy="317468"/>
              <a:chOff x="7773503" y="3987878"/>
              <a:chExt cx="395836" cy="317468"/>
            </a:xfrm>
          </p:grpSpPr>
          <p:sp>
            <p:nvSpPr>
              <p:cNvPr id="123" name="Google Shape;1299;p56">
                <a:extLst>
                  <a:ext uri="{FF2B5EF4-FFF2-40B4-BE49-F238E27FC236}">
                    <a16:creationId xmlns:a16="http://schemas.microsoft.com/office/drawing/2014/main" id="{B6B8FB09-AED4-4A8B-804D-AF54882966B9}"/>
                  </a:ext>
                </a:extLst>
              </p:cNvPr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300;p56">
                <a:extLst>
                  <a:ext uri="{FF2B5EF4-FFF2-40B4-BE49-F238E27FC236}">
                    <a16:creationId xmlns:a16="http://schemas.microsoft.com/office/drawing/2014/main" id="{FE832CE4-92A3-4DED-90AE-36120931429E}"/>
                  </a:ext>
                </a:extLst>
              </p:cNvPr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9" name="Google Shape;1303;p56">
            <a:extLst>
              <a:ext uri="{FF2B5EF4-FFF2-40B4-BE49-F238E27FC236}">
                <a16:creationId xmlns:a16="http://schemas.microsoft.com/office/drawing/2014/main" id="{8B0888B0-503B-420F-BD0F-10324BBD7E7B}"/>
              </a:ext>
            </a:extLst>
          </p:cNvPr>
          <p:cNvSpPr txBox="1">
            <a:spLocks/>
          </p:cNvSpPr>
          <p:nvPr/>
        </p:nvSpPr>
        <p:spPr>
          <a:xfrm>
            <a:off x="1868527" y="3602612"/>
            <a:ext cx="1573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Raleway ExtraBold"/>
              <a:buNone/>
              <a:defRPr sz="8000" b="0" i="0" u="none" strike="noStrike" cap="none">
                <a:solidFill>
                  <a:schemeClr val="accent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ebas Neue"/>
              <a:buNone/>
              <a:defRPr sz="4800" b="0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US" sz="1800" dirty="0"/>
              <a:t>Madi Erkanat</a:t>
            </a:r>
          </a:p>
        </p:txBody>
      </p:sp>
      <p:sp>
        <p:nvSpPr>
          <p:cNvPr id="130" name="Google Shape;1304;p56">
            <a:extLst>
              <a:ext uri="{FF2B5EF4-FFF2-40B4-BE49-F238E27FC236}">
                <a16:creationId xmlns:a16="http://schemas.microsoft.com/office/drawing/2014/main" id="{FED015D9-5671-47E3-90B1-1EABBB5FBE09}"/>
              </a:ext>
            </a:extLst>
          </p:cNvPr>
          <p:cNvSpPr txBox="1">
            <a:spLocks/>
          </p:cNvSpPr>
          <p:nvPr/>
        </p:nvSpPr>
        <p:spPr>
          <a:xfrm>
            <a:off x="1878998" y="4090844"/>
            <a:ext cx="2279317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Front-end Developer </a:t>
            </a:r>
          </a:p>
          <a:p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(Html, CSS, JavaScript)</a:t>
            </a:r>
          </a:p>
        </p:txBody>
      </p:sp>
      <p:sp>
        <p:nvSpPr>
          <p:cNvPr id="131" name="Google Shape;1308;p56">
            <a:extLst>
              <a:ext uri="{FF2B5EF4-FFF2-40B4-BE49-F238E27FC236}">
                <a16:creationId xmlns:a16="http://schemas.microsoft.com/office/drawing/2014/main" id="{06B6C943-977C-4CC4-8824-CDB3D68182EC}"/>
              </a:ext>
            </a:extLst>
          </p:cNvPr>
          <p:cNvSpPr/>
          <p:nvPr/>
        </p:nvSpPr>
        <p:spPr>
          <a:xfrm>
            <a:off x="715311" y="4463079"/>
            <a:ext cx="437100" cy="4371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309;p56">
            <a:extLst>
              <a:ext uri="{FF2B5EF4-FFF2-40B4-BE49-F238E27FC236}">
                <a16:creationId xmlns:a16="http://schemas.microsoft.com/office/drawing/2014/main" id="{50A8FF6C-E29A-4D9C-A164-F02B1E406D76}"/>
              </a:ext>
            </a:extLst>
          </p:cNvPr>
          <p:cNvSpPr/>
          <p:nvPr/>
        </p:nvSpPr>
        <p:spPr>
          <a:xfrm>
            <a:off x="723613" y="1502882"/>
            <a:ext cx="437100" cy="437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570;p43">
            <a:extLst>
              <a:ext uri="{FF2B5EF4-FFF2-40B4-BE49-F238E27FC236}">
                <a16:creationId xmlns:a16="http://schemas.microsoft.com/office/drawing/2014/main" id="{D9B1A698-4AC3-438B-8E28-06BD3E82149D}"/>
              </a:ext>
            </a:extLst>
          </p:cNvPr>
          <p:cNvSpPr/>
          <p:nvPr/>
        </p:nvSpPr>
        <p:spPr>
          <a:xfrm>
            <a:off x="268941" y="538542"/>
            <a:ext cx="1330853" cy="118732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0672;p86">
            <a:extLst>
              <a:ext uri="{FF2B5EF4-FFF2-40B4-BE49-F238E27FC236}">
                <a16:creationId xmlns:a16="http://schemas.microsoft.com/office/drawing/2014/main" id="{9855001C-36E6-41A2-9B92-EDBCAB321E5D}"/>
              </a:ext>
            </a:extLst>
          </p:cNvPr>
          <p:cNvGrpSpPr/>
          <p:nvPr/>
        </p:nvGrpSpPr>
        <p:grpSpPr>
          <a:xfrm>
            <a:off x="464357" y="696304"/>
            <a:ext cx="948937" cy="932700"/>
            <a:chOff x="1303537" y="1507281"/>
            <a:chExt cx="362939" cy="362677"/>
          </a:xfrm>
        </p:grpSpPr>
        <p:sp>
          <p:nvSpPr>
            <p:cNvPr id="159" name="Google Shape;10673;p86">
              <a:extLst>
                <a:ext uri="{FF2B5EF4-FFF2-40B4-BE49-F238E27FC236}">
                  <a16:creationId xmlns:a16="http://schemas.microsoft.com/office/drawing/2014/main" id="{51DCB810-8985-499A-92B7-4618B54B3ABE}"/>
                </a:ext>
              </a:extLst>
            </p:cNvPr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0674;p86">
              <a:extLst>
                <a:ext uri="{FF2B5EF4-FFF2-40B4-BE49-F238E27FC236}">
                  <a16:creationId xmlns:a16="http://schemas.microsoft.com/office/drawing/2014/main" id="{7562D68D-EE05-4168-8399-523BA5FFC9A5}"/>
                </a:ext>
              </a:extLst>
            </p:cNvPr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0675;p86">
              <a:extLst>
                <a:ext uri="{FF2B5EF4-FFF2-40B4-BE49-F238E27FC236}">
                  <a16:creationId xmlns:a16="http://schemas.microsoft.com/office/drawing/2014/main" id="{8FC25325-2992-4901-AAD7-35E817C5F301}"/>
                </a:ext>
              </a:extLst>
            </p:cNvPr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0676;p86">
              <a:extLst>
                <a:ext uri="{FF2B5EF4-FFF2-40B4-BE49-F238E27FC236}">
                  <a16:creationId xmlns:a16="http://schemas.microsoft.com/office/drawing/2014/main" id="{8C99FD6A-9655-45E8-82B4-859098E23F2F}"/>
                </a:ext>
              </a:extLst>
            </p:cNvPr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0677;p86">
              <a:extLst>
                <a:ext uri="{FF2B5EF4-FFF2-40B4-BE49-F238E27FC236}">
                  <a16:creationId xmlns:a16="http://schemas.microsoft.com/office/drawing/2014/main" id="{73A59E7E-6D5F-41B5-B4D6-AF84BDBB9284}"/>
                </a:ext>
              </a:extLst>
            </p:cNvPr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0678;p86">
              <a:extLst>
                <a:ext uri="{FF2B5EF4-FFF2-40B4-BE49-F238E27FC236}">
                  <a16:creationId xmlns:a16="http://schemas.microsoft.com/office/drawing/2014/main" id="{8CA876A5-233B-436A-8C80-581F5C038E31}"/>
                </a:ext>
              </a:extLst>
            </p:cNvPr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0679;p86">
              <a:extLst>
                <a:ext uri="{FF2B5EF4-FFF2-40B4-BE49-F238E27FC236}">
                  <a16:creationId xmlns:a16="http://schemas.microsoft.com/office/drawing/2014/main" id="{F4B37BB8-1BE9-400E-B926-96B2AA73CE52}"/>
                </a:ext>
              </a:extLst>
            </p:cNvPr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0680;p86">
              <a:extLst>
                <a:ext uri="{FF2B5EF4-FFF2-40B4-BE49-F238E27FC236}">
                  <a16:creationId xmlns:a16="http://schemas.microsoft.com/office/drawing/2014/main" id="{2646A80D-B87D-45A1-BCE4-987366828BB9}"/>
                </a:ext>
              </a:extLst>
            </p:cNvPr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0681;p86">
              <a:extLst>
                <a:ext uri="{FF2B5EF4-FFF2-40B4-BE49-F238E27FC236}">
                  <a16:creationId xmlns:a16="http://schemas.microsoft.com/office/drawing/2014/main" id="{DCE86365-89A2-47B9-B0AB-C7E0793ACE84}"/>
                </a:ext>
              </a:extLst>
            </p:cNvPr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0682;p86">
              <a:extLst>
                <a:ext uri="{FF2B5EF4-FFF2-40B4-BE49-F238E27FC236}">
                  <a16:creationId xmlns:a16="http://schemas.microsoft.com/office/drawing/2014/main" id="{C6635F87-0EEE-446C-9B6E-51F5AFB65DBB}"/>
                </a:ext>
              </a:extLst>
            </p:cNvPr>
            <p:cNvSpPr/>
            <p:nvPr/>
          </p:nvSpPr>
          <p:spPr>
            <a:xfrm>
              <a:off x="1303537" y="1507281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0683;p86">
              <a:extLst>
                <a:ext uri="{FF2B5EF4-FFF2-40B4-BE49-F238E27FC236}">
                  <a16:creationId xmlns:a16="http://schemas.microsoft.com/office/drawing/2014/main" id="{8E04D212-A906-4E71-BC6B-64F7AEA7B5E6}"/>
                </a:ext>
              </a:extLst>
            </p:cNvPr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569;p43">
            <a:extLst>
              <a:ext uri="{FF2B5EF4-FFF2-40B4-BE49-F238E27FC236}">
                <a16:creationId xmlns:a16="http://schemas.microsoft.com/office/drawing/2014/main" id="{446AC714-57E7-4F8A-9D76-EF289033584C}"/>
              </a:ext>
            </a:extLst>
          </p:cNvPr>
          <p:cNvSpPr/>
          <p:nvPr/>
        </p:nvSpPr>
        <p:spPr>
          <a:xfrm>
            <a:off x="4831330" y="1932967"/>
            <a:ext cx="1270746" cy="1193129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1" name="Google Shape;8513;p84">
            <a:extLst>
              <a:ext uri="{FF2B5EF4-FFF2-40B4-BE49-F238E27FC236}">
                <a16:creationId xmlns:a16="http://schemas.microsoft.com/office/drawing/2014/main" id="{2004E757-137D-412B-9C16-A87D3485AB0C}"/>
              </a:ext>
            </a:extLst>
          </p:cNvPr>
          <p:cNvGrpSpPr/>
          <p:nvPr/>
        </p:nvGrpSpPr>
        <p:grpSpPr>
          <a:xfrm>
            <a:off x="5218270" y="2123181"/>
            <a:ext cx="496865" cy="777363"/>
            <a:chOff x="2593102" y="2288778"/>
            <a:chExt cx="204663" cy="363007"/>
          </a:xfrm>
        </p:grpSpPr>
        <p:sp>
          <p:nvSpPr>
            <p:cNvPr id="172" name="Google Shape;8514;p84">
              <a:extLst>
                <a:ext uri="{FF2B5EF4-FFF2-40B4-BE49-F238E27FC236}">
                  <a16:creationId xmlns:a16="http://schemas.microsoft.com/office/drawing/2014/main" id="{E24BFA16-EA1E-4F6B-A61F-41FE6D0D748D}"/>
                </a:ext>
              </a:extLst>
            </p:cNvPr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515;p84">
              <a:extLst>
                <a:ext uri="{FF2B5EF4-FFF2-40B4-BE49-F238E27FC236}">
                  <a16:creationId xmlns:a16="http://schemas.microsoft.com/office/drawing/2014/main" id="{C86235BD-19E3-4305-9583-4C5DC6B9B95E}"/>
                </a:ext>
              </a:extLst>
            </p:cNvPr>
            <p:cNvSpPr/>
            <p:nvPr/>
          </p:nvSpPr>
          <p:spPr>
            <a:xfrm>
              <a:off x="2593102" y="2310636"/>
              <a:ext cx="182620" cy="297431"/>
            </a:xfrm>
            <a:custGeom>
              <a:avLst/>
              <a:gdLst/>
              <a:ahLst/>
              <a:cxnLst/>
              <a:rect l="l" t="t" r="r" b="b"/>
              <a:pathLst>
                <a:path w="6951" h="11321" extrusionOk="0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8516;p84">
              <a:extLst>
                <a:ext uri="{FF2B5EF4-FFF2-40B4-BE49-F238E27FC236}">
                  <a16:creationId xmlns:a16="http://schemas.microsoft.com/office/drawing/2014/main" id="{C12E154F-FED6-49F7-87AC-03410697D495}"/>
                </a:ext>
              </a:extLst>
            </p:cNvPr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517;p84">
              <a:extLst>
                <a:ext uri="{FF2B5EF4-FFF2-40B4-BE49-F238E27FC236}">
                  <a16:creationId xmlns:a16="http://schemas.microsoft.com/office/drawing/2014/main" id="{1C80358A-D955-41CC-BB2D-83D9AED9DEAA}"/>
                </a:ext>
              </a:extLst>
            </p:cNvPr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518;p84">
              <a:extLst>
                <a:ext uri="{FF2B5EF4-FFF2-40B4-BE49-F238E27FC236}">
                  <a16:creationId xmlns:a16="http://schemas.microsoft.com/office/drawing/2014/main" id="{254688A8-6240-4895-A8E0-4EBE71CB9FD9}"/>
                </a:ext>
              </a:extLst>
            </p:cNvPr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8519;p84">
              <a:extLst>
                <a:ext uri="{FF2B5EF4-FFF2-40B4-BE49-F238E27FC236}">
                  <a16:creationId xmlns:a16="http://schemas.microsoft.com/office/drawing/2014/main" id="{7C5F1EFC-31BA-4602-9B74-1558FCE3901C}"/>
                </a:ext>
              </a:extLst>
            </p:cNvPr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8520;p84">
              <a:extLst>
                <a:ext uri="{FF2B5EF4-FFF2-40B4-BE49-F238E27FC236}">
                  <a16:creationId xmlns:a16="http://schemas.microsoft.com/office/drawing/2014/main" id="{F929469E-6F10-425A-9B66-3332788482D4}"/>
                </a:ext>
              </a:extLst>
            </p:cNvPr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521;p84">
              <a:extLst>
                <a:ext uri="{FF2B5EF4-FFF2-40B4-BE49-F238E27FC236}">
                  <a16:creationId xmlns:a16="http://schemas.microsoft.com/office/drawing/2014/main" id="{E416B9FA-6A85-4651-B50A-F8D606209906}"/>
                </a:ext>
              </a:extLst>
            </p:cNvPr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522;p84">
              <a:extLst>
                <a:ext uri="{FF2B5EF4-FFF2-40B4-BE49-F238E27FC236}">
                  <a16:creationId xmlns:a16="http://schemas.microsoft.com/office/drawing/2014/main" id="{7AC15784-10E8-45C0-A6B0-B61F4388464B}"/>
                </a:ext>
              </a:extLst>
            </p:cNvPr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571;p43">
            <a:extLst>
              <a:ext uri="{FF2B5EF4-FFF2-40B4-BE49-F238E27FC236}">
                <a16:creationId xmlns:a16="http://schemas.microsoft.com/office/drawing/2014/main" id="{DF182C85-4D22-428C-AA7F-E697F88CEC91}"/>
              </a:ext>
            </a:extLst>
          </p:cNvPr>
          <p:cNvSpPr/>
          <p:nvPr/>
        </p:nvSpPr>
        <p:spPr>
          <a:xfrm>
            <a:off x="268940" y="3471718"/>
            <a:ext cx="1330853" cy="1231343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0824;p86">
            <a:extLst>
              <a:ext uri="{FF2B5EF4-FFF2-40B4-BE49-F238E27FC236}">
                <a16:creationId xmlns:a16="http://schemas.microsoft.com/office/drawing/2014/main" id="{88CC7ED3-467C-49BF-8418-E03FF1588CBA}"/>
              </a:ext>
            </a:extLst>
          </p:cNvPr>
          <p:cNvGrpSpPr/>
          <p:nvPr/>
        </p:nvGrpSpPr>
        <p:grpSpPr>
          <a:xfrm>
            <a:off x="434937" y="3626295"/>
            <a:ext cx="997847" cy="902675"/>
            <a:chOff x="1749879" y="1970906"/>
            <a:chExt cx="364436" cy="364174"/>
          </a:xfrm>
        </p:grpSpPr>
        <p:sp>
          <p:nvSpPr>
            <p:cNvPr id="183" name="Google Shape;10825;p86">
              <a:extLst>
                <a:ext uri="{FF2B5EF4-FFF2-40B4-BE49-F238E27FC236}">
                  <a16:creationId xmlns:a16="http://schemas.microsoft.com/office/drawing/2014/main" id="{C766D8F3-FBB4-43B1-B7AD-649431A7E94C}"/>
                </a:ext>
              </a:extLst>
            </p:cNvPr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0826;p86">
              <a:extLst>
                <a:ext uri="{FF2B5EF4-FFF2-40B4-BE49-F238E27FC236}">
                  <a16:creationId xmlns:a16="http://schemas.microsoft.com/office/drawing/2014/main" id="{D80C0A34-675C-4FF4-B289-814715DFD602}"/>
                </a:ext>
              </a:extLst>
            </p:cNvPr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0827;p86">
              <a:extLst>
                <a:ext uri="{FF2B5EF4-FFF2-40B4-BE49-F238E27FC236}">
                  <a16:creationId xmlns:a16="http://schemas.microsoft.com/office/drawing/2014/main" id="{542F8581-EC03-4761-9065-8C9BA81278C7}"/>
                </a:ext>
              </a:extLst>
            </p:cNvPr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0828;p86">
              <a:extLst>
                <a:ext uri="{FF2B5EF4-FFF2-40B4-BE49-F238E27FC236}">
                  <a16:creationId xmlns:a16="http://schemas.microsoft.com/office/drawing/2014/main" id="{4B877050-2280-4162-9054-C20EB8FA7B2B}"/>
                </a:ext>
              </a:extLst>
            </p:cNvPr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0829;p86">
              <a:extLst>
                <a:ext uri="{FF2B5EF4-FFF2-40B4-BE49-F238E27FC236}">
                  <a16:creationId xmlns:a16="http://schemas.microsoft.com/office/drawing/2014/main" id="{1F36F605-A231-4379-810C-458FC3B9FFBA}"/>
                </a:ext>
              </a:extLst>
            </p:cNvPr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0830;p86">
              <a:extLst>
                <a:ext uri="{FF2B5EF4-FFF2-40B4-BE49-F238E27FC236}">
                  <a16:creationId xmlns:a16="http://schemas.microsoft.com/office/drawing/2014/main" id="{C23FA095-D3F6-4DED-B01A-FE57C71F283B}"/>
                </a:ext>
              </a:extLst>
            </p:cNvPr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0831;p86">
              <a:extLst>
                <a:ext uri="{FF2B5EF4-FFF2-40B4-BE49-F238E27FC236}">
                  <a16:creationId xmlns:a16="http://schemas.microsoft.com/office/drawing/2014/main" id="{1D473068-CB2E-4C54-AEEA-674E6F4DA408}"/>
                </a:ext>
              </a:extLst>
            </p:cNvPr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0832;p86">
              <a:extLst>
                <a:ext uri="{FF2B5EF4-FFF2-40B4-BE49-F238E27FC236}">
                  <a16:creationId xmlns:a16="http://schemas.microsoft.com/office/drawing/2014/main" id="{B8D5E098-9E02-4709-9F1F-67B99710EAC5}"/>
                </a:ext>
              </a:extLst>
            </p:cNvPr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0833;p86">
              <a:extLst>
                <a:ext uri="{FF2B5EF4-FFF2-40B4-BE49-F238E27FC236}">
                  <a16:creationId xmlns:a16="http://schemas.microsoft.com/office/drawing/2014/main" id="{9269D23F-3A43-49A7-A409-AA0D41F7BBE9}"/>
                </a:ext>
              </a:extLst>
            </p:cNvPr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0834;p86">
              <a:extLst>
                <a:ext uri="{FF2B5EF4-FFF2-40B4-BE49-F238E27FC236}">
                  <a16:creationId xmlns:a16="http://schemas.microsoft.com/office/drawing/2014/main" id="{A2A75AEB-22B5-4B2B-B240-C7A909945CB1}"/>
                </a:ext>
              </a:extLst>
            </p:cNvPr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0835;p86">
              <a:extLst>
                <a:ext uri="{FF2B5EF4-FFF2-40B4-BE49-F238E27FC236}">
                  <a16:creationId xmlns:a16="http://schemas.microsoft.com/office/drawing/2014/main" id="{AEFB8302-3185-4696-A4E9-E29F51342C01}"/>
                </a:ext>
              </a:extLst>
            </p:cNvPr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0836;p86">
              <a:extLst>
                <a:ext uri="{FF2B5EF4-FFF2-40B4-BE49-F238E27FC236}">
                  <a16:creationId xmlns:a16="http://schemas.microsoft.com/office/drawing/2014/main" id="{6E2BFA3E-54F6-492C-9A04-7EB3C6162CBC}"/>
                </a:ext>
              </a:extLst>
            </p:cNvPr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0837;p86">
              <a:extLst>
                <a:ext uri="{FF2B5EF4-FFF2-40B4-BE49-F238E27FC236}">
                  <a16:creationId xmlns:a16="http://schemas.microsoft.com/office/drawing/2014/main" id="{AE8E8C02-D5B2-4ACD-BDF5-E9A97952A57D}"/>
                </a:ext>
              </a:extLst>
            </p:cNvPr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0838;p86">
              <a:extLst>
                <a:ext uri="{FF2B5EF4-FFF2-40B4-BE49-F238E27FC236}">
                  <a16:creationId xmlns:a16="http://schemas.microsoft.com/office/drawing/2014/main" id="{55C54F81-AE77-45DE-BFEE-70337DF54D0E}"/>
                </a:ext>
              </a:extLst>
            </p:cNvPr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7249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4" name="Google Shape;1844;p62"/>
          <p:cNvGrpSpPr/>
          <p:nvPr/>
        </p:nvGrpSpPr>
        <p:grpSpPr>
          <a:xfrm>
            <a:off x="330025" y="1763870"/>
            <a:ext cx="3762703" cy="1615759"/>
            <a:chOff x="2352600" y="1121102"/>
            <a:chExt cx="4438800" cy="2448000"/>
          </a:xfrm>
        </p:grpSpPr>
        <p:sp>
          <p:nvSpPr>
            <p:cNvPr id="1845" name="Google Shape;1845;p62"/>
            <p:cNvSpPr/>
            <p:nvPr/>
          </p:nvSpPr>
          <p:spPr>
            <a:xfrm>
              <a:off x="2352600" y="1121102"/>
              <a:ext cx="4438800" cy="2448000"/>
            </a:xfrm>
            <a:prstGeom prst="roundRect">
              <a:avLst>
                <a:gd name="adj" fmla="val 712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46" name="Google Shape;1846;p62"/>
            <p:cNvGrpSpPr/>
            <p:nvPr/>
          </p:nvGrpSpPr>
          <p:grpSpPr>
            <a:xfrm>
              <a:off x="6210312" y="1273520"/>
              <a:ext cx="420286" cy="106769"/>
              <a:chOff x="2098350" y="467225"/>
              <a:chExt cx="817200" cy="207600"/>
            </a:xfrm>
          </p:grpSpPr>
          <p:sp>
            <p:nvSpPr>
              <p:cNvPr id="1847" name="Google Shape;1847;p62"/>
              <p:cNvSpPr/>
              <p:nvPr/>
            </p:nvSpPr>
            <p:spPr>
              <a:xfrm>
                <a:off x="2098350" y="467225"/>
                <a:ext cx="207600" cy="207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62"/>
              <p:cNvSpPr/>
              <p:nvPr/>
            </p:nvSpPr>
            <p:spPr>
              <a:xfrm>
                <a:off x="2403150" y="467225"/>
                <a:ext cx="207600" cy="207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62"/>
              <p:cNvSpPr/>
              <p:nvPr/>
            </p:nvSpPr>
            <p:spPr>
              <a:xfrm>
                <a:off x="2707950" y="467225"/>
                <a:ext cx="207600" cy="207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0" name="Google Shape;1850;p62"/>
            <p:cNvGrpSpPr/>
            <p:nvPr/>
          </p:nvGrpSpPr>
          <p:grpSpPr>
            <a:xfrm>
              <a:off x="6395564" y="3251634"/>
              <a:ext cx="395836" cy="317468"/>
              <a:chOff x="7773503" y="3987878"/>
              <a:chExt cx="395836" cy="317468"/>
            </a:xfrm>
          </p:grpSpPr>
          <p:sp>
            <p:nvSpPr>
              <p:cNvPr id="1851" name="Google Shape;1851;p62"/>
              <p:cNvSpPr/>
              <p:nvPr/>
            </p:nvSpPr>
            <p:spPr>
              <a:xfrm flipH="1">
                <a:off x="7780650" y="3993550"/>
                <a:ext cx="384000" cy="311700"/>
              </a:xfrm>
              <a:prstGeom prst="rtTriangl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62"/>
              <p:cNvSpPr/>
              <p:nvPr/>
            </p:nvSpPr>
            <p:spPr>
              <a:xfrm>
                <a:off x="7773503" y="3987878"/>
                <a:ext cx="395836" cy="317468"/>
              </a:xfrm>
              <a:custGeom>
                <a:avLst/>
                <a:gdLst/>
                <a:ahLst/>
                <a:cxnLst/>
                <a:rect l="l" t="t" r="r" b="b"/>
                <a:pathLst>
                  <a:path w="261278" h="209550" extrusionOk="0">
                    <a:moveTo>
                      <a:pt x="66406" y="0"/>
                    </a:moveTo>
                    <a:lnTo>
                      <a:pt x="64625" y="71"/>
                    </a:lnTo>
                    <a:lnTo>
                      <a:pt x="62915" y="143"/>
                    </a:lnTo>
                    <a:lnTo>
                      <a:pt x="61205" y="356"/>
                    </a:lnTo>
                    <a:lnTo>
                      <a:pt x="59495" y="499"/>
                    </a:lnTo>
                    <a:lnTo>
                      <a:pt x="57785" y="784"/>
                    </a:lnTo>
                    <a:lnTo>
                      <a:pt x="56146" y="1069"/>
                    </a:lnTo>
                    <a:lnTo>
                      <a:pt x="54436" y="1354"/>
                    </a:lnTo>
                    <a:lnTo>
                      <a:pt x="51158" y="2138"/>
                    </a:lnTo>
                    <a:lnTo>
                      <a:pt x="47952" y="3064"/>
                    </a:lnTo>
                    <a:lnTo>
                      <a:pt x="44746" y="4133"/>
                    </a:lnTo>
                    <a:lnTo>
                      <a:pt x="41682" y="5344"/>
                    </a:lnTo>
                    <a:lnTo>
                      <a:pt x="38689" y="6698"/>
                    </a:lnTo>
                    <a:lnTo>
                      <a:pt x="35697" y="8265"/>
                    </a:lnTo>
                    <a:lnTo>
                      <a:pt x="32847" y="9904"/>
                    </a:lnTo>
                    <a:lnTo>
                      <a:pt x="30068" y="11685"/>
                    </a:lnTo>
                    <a:lnTo>
                      <a:pt x="27432" y="13538"/>
                    </a:lnTo>
                    <a:lnTo>
                      <a:pt x="24867" y="15604"/>
                    </a:lnTo>
                    <a:lnTo>
                      <a:pt x="22373" y="17742"/>
                    </a:lnTo>
                    <a:lnTo>
                      <a:pt x="20022" y="20022"/>
                    </a:lnTo>
                    <a:lnTo>
                      <a:pt x="17742" y="22373"/>
                    </a:lnTo>
                    <a:lnTo>
                      <a:pt x="15604" y="24867"/>
                    </a:lnTo>
                    <a:lnTo>
                      <a:pt x="13538" y="27432"/>
                    </a:lnTo>
                    <a:lnTo>
                      <a:pt x="11685" y="30139"/>
                    </a:lnTo>
                    <a:lnTo>
                      <a:pt x="9904" y="32847"/>
                    </a:lnTo>
                    <a:lnTo>
                      <a:pt x="8194" y="35697"/>
                    </a:lnTo>
                    <a:lnTo>
                      <a:pt x="6698" y="38689"/>
                    </a:lnTo>
                    <a:lnTo>
                      <a:pt x="5344" y="41682"/>
                    </a:lnTo>
                    <a:lnTo>
                      <a:pt x="4133" y="44817"/>
                    </a:lnTo>
                    <a:lnTo>
                      <a:pt x="3064" y="47952"/>
                    </a:lnTo>
                    <a:lnTo>
                      <a:pt x="2138" y="51158"/>
                    </a:lnTo>
                    <a:lnTo>
                      <a:pt x="1354" y="54436"/>
                    </a:lnTo>
                    <a:lnTo>
                      <a:pt x="1069" y="56146"/>
                    </a:lnTo>
                    <a:lnTo>
                      <a:pt x="784" y="57785"/>
                    </a:lnTo>
                    <a:lnTo>
                      <a:pt x="499" y="59495"/>
                    </a:lnTo>
                    <a:lnTo>
                      <a:pt x="285" y="61205"/>
                    </a:lnTo>
                    <a:lnTo>
                      <a:pt x="143" y="62915"/>
                    </a:lnTo>
                    <a:lnTo>
                      <a:pt x="71" y="64696"/>
                    </a:lnTo>
                    <a:lnTo>
                      <a:pt x="0" y="66406"/>
                    </a:lnTo>
                    <a:lnTo>
                      <a:pt x="0" y="68187"/>
                    </a:lnTo>
                    <a:lnTo>
                      <a:pt x="0" y="209550"/>
                    </a:lnTo>
                    <a:lnTo>
                      <a:pt x="2612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55" name="Google Shape;1855;p62"/>
          <p:cNvSpPr txBox="1">
            <a:spLocks noGrp="1"/>
          </p:cNvSpPr>
          <p:nvPr>
            <p:ph type="title"/>
          </p:nvPr>
        </p:nvSpPr>
        <p:spPr>
          <a:xfrm>
            <a:off x="-322424" y="2035543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accent1"/>
                </a:solidFill>
              </a:rPr>
              <a:t>Methodology (Agile)</a:t>
            </a:r>
            <a:endParaRPr sz="2800" dirty="0">
              <a:solidFill>
                <a:schemeClr val="accent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2E5C105-9C7F-4FDC-9049-0D8E6FEE7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225" y="813380"/>
            <a:ext cx="447675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558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</a:rPr>
              <a:t>MVP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58" name="Google Shape;358;p37"/>
          <p:cNvSpPr txBox="1">
            <a:spLocks noGrp="1"/>
          </p:cNvSpPr>
          <p:nvPr>
            <p:ph type="body" idx="1"/>
          </p:nvPr>
        </p:nvSpPr>
        <p:spPr>
          <a:xfrm>
            <a:off x="716888" y="1294150"/>
            <a:ext cx="7704000" cy="31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Registration and login via account</a:t>
            </a:r>
            <a:endParaRPr lang="ru-RU" sz="3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Search for any type of product</a:t>
            </a:r>
            <a:endParaRPr lang="ru-RU" sz="3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Adding or saving a product in your account</a:t>
            </a:r>
            <a:endParaRPr lang="ru-RU" sz="3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Adding an item to the cart</a:t>
            </a:r>
            <a:endParaRPr lang="ru-RU" sz="3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 sz="3200" dirty="0"/>
              <a:t>Buy product</a:t>
            </a:r>
            <a:endParaRPr lang="kk-KZ" sz="3200" dirty="0"/>
          </a:p>
        </p:txBody>
      </p:sp>
    </p:spTree>
    <p:extLst>
      <p:ext uri="{BB962C8B-B14F-4D97-AF65-F5344CB8AC3E}">
        <p14:creationId xmlns:p14="http://schemas.microsoft.com/office/powerpoint/2010/main" val="1249956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071;p47">
            <a:extLst>
              <a:ext uri="{FF2B5EF4-FFF2-40B4-BE49-F238E27FC236}">
                <a16:creationId xmlns:a16="http://schemas.microsoft.com/office/drawing/2014/main" id="{ED49739B-C909-437C-9399-8175A2B99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4072" y="76195"/>
            <a:ext cx="535585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User stories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A023F8-F925-4F46-A86C-BB4216F96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9241"/>
            <a:ext cx="9144000" cy="390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88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071;p47">
            <a:extLst>
              <a:ext uri="{FF2B5EF4-FFF2-40B4-BE49-F238E27FC236}">
                <a16:creationId xmlns:a16="http://schemas.microsoft.com/office/drawing/2014/main" id="{ED49739B-C909-437C-9399-8175A2B99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94072" y="76195"/>
            <a:ext cx="535585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Roadmap</a:t>
            </a:r>
            <a:endParaRPr sz="4000" dirty="0">
              <a:solidFill>
                <a:schemeClr val="lt2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A5E0085-C7D7-4DF6-A9D8-A1943BD0E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8095"/>
            <a:ext cx="9144000" cy="32675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rk &amp; Colorful Interface for Business by Slidesgo">
  <a:themeElements>
    <a:clrScheme name="Simple Light">
      <a:dk1>
        <a:srgbClr val="363636"/>
      </a:dk1>
      <a:lt1>
        <a:srgbClr val="FFFFFF"/>
      </a:lt1>
      <a:dk2>
        <a:srgbClr val="FCCF78"/>
      </a:dk2>
      <a:lt2>
        <a:srgbClr val="F57DC6"/>
      </a:lt2>
      <a:accent1>
        <a:srgbClr val="6AA1F7"/>
      </a:accent1>
      <a:accent2>
        <a:srgbClr val="9D59DB"/>
      </a:accent2>
      <a:accent3>
        <a:srgbClr val="B3D5F2"/>
      </a:accent3>
      <a:accent4>
        <a:srgbClr val="9AE6AE"/>
      </a:accent4>
      <a:accent5>
        <a:srgbClr val="777777"/>
      </a:accent5>
      <a:accent6>
        <a:srgbClr val="464646"/>
      </a:accent6>
      <a:hlink>
        <a:srgbClr val="FCCF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2070</TotalTime>
  <Words>300</Words>
  <Application>Microsoft Office PowerPoint</Application>
  <PresentationFormat>Экран (16:9)</PresentationFormat>
  <Paragraphs>62</Paragraphs>
  <Slides>18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6" baseType="lpstr">
      <vt:lpstr>urw-din</vt:lpstr>
      <vt:lpstr>Arial</vt:lpstr>
      <vt:lpstr>Nunito Light</vt:lpstr>
      <vt:lpstr>Bebas Neue</vt:lpstr>
      <vt:lpstr>Barlow</vt:lpstr>
      <vt:lpstr>Roboto Condensed Light</vt:lpstr>
      <vt:lpstr>Raleway ExtraBold</vt:lpstr>
      <vt:lpstr>Dark &amp; Colorful Interface for Business by Slidesgo</vt:lpstr>
      <vt:lpstr>E-bazar.net Marketplace</vt:lpstr>
      <vt:lpstr>Short description about E-bazar.net</vt:lpstr>
      <vt:lpstr>Goals</vt:lpstr>
      <vt:lpstr>About us</vt:lpstr>
      <vt:lpstr>Madikhan Sadykov</vt:lpstr>
      <vt:lpstr>Methodology (Agile)</vt:lpstr>
      <vt:lpstr>MVP</vt:lpstr>
      <vt:lpstr>User stories</vt:lpstr>
      <vt:lpstr>Roadmap</vt:lpstr>
      <vt:lpstr>Презентация PowerPoint</vt:lpstr>
      <vt:lpstr>Презентация PowerPoint</vt:lpstr>
      <vt:lpstr>Презентация PowerPoint</vt:lpstr>
      <vt:lpstr>Result </vt:lpstr>
      <vt:lpstr>Weekly meetings</vt:lpstr>
      <vt:lpstr>Презентация PowerPoint</vt:lpstr>
      <vt:lpstr>Risk tasks </vt:lpstr>
      <vt:lpstr>Outcome</vt:lpstr>
      <vt:lpstr> Thanks for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E-bazar Analogue of Amazon</dc:title>
  <dc:creator>admin</dc:creator>
  <cp:lastModifiedBy>Абдул-Мади Ерканат</cp:lastModifiedBy>
  <cp:revision>16</cp:revision>
  <dcterms:modified xsi:type="dcterms:W3CDTF">2022-05-11T05:51:54Z</dcterms:modified>
</cp:coreProperties>
</file>